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258" r:id="rId3"/>
    <p:sldId id="259" r:id="rId4"/>
    <p:sldId id="261" r:id="rId5"/>
    <p:sldId id="263" r:id="rId6"/>
    <p:sldId id="266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0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1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0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0130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6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15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24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34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0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8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8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6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0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8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4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76F7A5-ED87-4B6E-8C55-003CF4AA22A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53C031-B326-4B20-8260-788E0578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2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8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037325" cy="8024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807" y="3361845"/>
            <a:ext cx="1756065" cy="17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3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574" y="386505"/>
            <a:ext cx="10364451" cy="1596177"/>
          </a:xfrm>
        </p:spPr>
        <p:txBody>
          <a:bodyPr/>
          <a:lstStyle/>
          <a:p>
            <a:r>
              <a:rPr lang="ru-RU" b="1" u="sng" dirty="0" smtClean="0"/>
              <a:t>Задание 1:</a:t>
            </a:r>
            <a:r>
              <a:rPr lang="ru-RU" b="1" dirty="0" smtClean="0"/>
              <a:t> </a:t>
            </a:r>
            <a:r>
              <a:rPr lang="ru-RU" b="1" dirty="0"/>
              <a:t>«Найди пару»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7574" y="1821182"/>
            <a:ext cx="5106026" cy="4688800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je 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</a:rPr>
              <a:t>tu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il 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elle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nous 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vous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ils 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elles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3137" y="1821182"/>
            <a:ext cx="5105400" cy="4347606"/>
          </a:xfrm>
        </p:spPr>
        <p:txBody>
          <a:bodyPr>
            <a:normAutofit lnSpcReduction="10000"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Я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мы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Он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Она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они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Ты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Вы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6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Задание 2:</a:t>
            </a:r>
            <a:r>
              <a:rPr lang="ru-RU" dirty="0" smtClean="0"/>
              <a:t> </a:t>
            </a:r>
            <a:r>
              <a:rPr lang="ru-RU" b="1" dirty="0"/>
              <a:t>«Скажи правильно».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je dans</a:t>
            </a:r>
            <a:r>
              <a:rPr lang="en-US" sz="3600" b="1" dirty="0"/>
              <a:t>e</a:t>
            </a:r>
            <a:endParaRPr lang="ru-RU" sz="3600" dirty="0"/>
          </a:p>
          <a:p>
            <a:r>
              <a:rPr lang="en-US" sz="3600" dirty="0" err="1"/>
              <a:t>tu</a:t>
            </a:r>
            <a:r>
              <a:rPr lang="en-US" sz="3600" dirty="0"/>
              <a:t> </a:t>
            </a:r>
            <a:r>
              <a:rPr lang="en-US" sz="3600" dirty="0" err="1"/>
              <a:t>dans</a:t>
            </a:r>
            <a:r>
              <a:rPr lang="en-US" sz="3600" b="1" dirty="0" err="1"/>
              <a:t>es</a:t>
            </a:r>
            <a:endParaRPr lang="ru-RU" sz="3600" dirty="0"/>
          </a:p>
          <a:p>
            <a:r>
              <a:rPr lang="en-US" sz="3600" dirty="0"/>
              <a:t>il dans</a:t>
            </a:r>
            <a:r>
              <a:rPr lang="en-US" sz="3600" b="1" dirty="0"/>
              <a:t>e</a:t>
            </a:r>
            <a:endParaRPr lang="ru-RU" sz="3600" dirty="0"/>
          </a:p>
          <a:p>
            <a:r>
              <a:rPr lang="en-US" sz="3600" dirty="0"/>
              <a:t>elle dans</a:t>
            </a:r>
            <a:r>
              <a:rPr lang="en-US" sz="3600" b="1" dirty="0"/>
              <a:t>e</a:t>
            </a:r>
            <a:endParaRPr lang="ru-RU" sz="36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nous </a:t>
            </a:r>
            <a:r>
              <a:rPr lang="en-US" sz="3600" dirty="0" err="1"/>
              <a:t>dans</a:t>
            </a:r>
            <a:r>
              <a:rPr lang="en-US" sz="3600" b="1" dirty="0" err="1"/>
              <a:t>ons</a:t>
            </a:r>
            <a:endParaRPr lang="ru-RU" sz="3600" dirty="0"/>
          </a:p>
          <a:p>
            <a:r>
              <a:rPr lang="en-US" sz="3600" dirty="0"/>
              <a:t>vous </a:t>
            </a:r>
            <a:r>
              <a:rPr lang="en-US" sz="3600" dirty="0" err="1"/>
              <a:t>dans</a:t>
            </a:r>
            <a:r>
              <a:rPr lang="en-US" sz="3600" b="1" dirty="0" err="1"/>
              <a:t>ez</a:t>
            </a:r>
            <a:endParaRPr lang="ru-RU" sz="3600" dirty="0"/>
          </a:p>
          <a:p>
            <a:r>
              <a:rPr lang="en-US" sz="3600" dirty="0"/>
              <a:t>ils </a:t>
            </a:r>
            <a:r>
              <a:rPr lang="en-US" sz="3600" dirty="0" err="1"/>
              <a:t>dans</a:t>
            </a:r>
            <a:r>
              <a:rPr lang="en-US" sz="3600" b="1" dirty="0" err="1"/>
              <a:t>ent</a:t>
            </a:r>
            <a:endParaRPr lang="ru-RU" sz="3600" dirty="0"/>
          </a:p>
          <a:p>
            <a:r>
              <a:rPr lang="en-US" sz="3600" dirty="0"/>
              <a:t>elles  </a:t>
            </a:r>
            <a:r>
              <a:rPr lang="en-US" sz="3600" dirty="0" err="1"/>
              <a:t>dans</a:t>
            </a:r>
            <a:r>
              <a:rPr lang="en-US" sz="3600" b="1" dirty="0" err="1"/>
              <a:t>ent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1249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Задание 3:</a:t>
            </a:r>
            <a:r>
              <a:rPr lang="ru-RU" dirty="0" smtClean="0"/>
              <a:t> </a:t>
            </a:r>
            <a:r>
              <a:rPr lang="ru-RU" b="1" dirty="0"/>
              <a:t>«Разбери завал»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1/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la fleur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cherches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     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Tu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2/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une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chanson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Nous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chantons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mardi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3/ danse </a:t>
            </a:r>
            <a:r>
              <a:rPr lang="ru-RU" sz="2400" dirty="0" smtClean="0">
                <a:solidFill>
                  <a:srgbClr val="00B050"/>
                </a:solidFill>
              </a:rPr>
              <a:t>      </a:t>
            </a:r>
            <a:r>
              <a:rPr lang="en-US" sz="2400" dirty="0" smtClean="0">
                <a:solidFill>
                  <a:srgbClr val="00B050"/>
                </a:solidFill>
              </a:rPr>
              <a:t>le </a:t>
            </a:r>
            <a:r>
              <a:rPr lang="en-US" sz="2400" dirty="0" err="1" smtClean="0">
                <a:solidFill>
                  <a:srgbClr val="00B050"/>
                </a:solidFill>
              </a:rPr>
              <a:t>lundi</a:t>
            </a:r>
            <a:r>
              <a:rPr lang="ru-RU" sz="2400" dirty="0" smtClean="0">
                <a:solidFill>
                  <a:srgbClr val="00B050"/>
                </a:solidFill>
              </a:rPr>
              <a:t>    </a:t>
            </a:r>
            <a:r>
              <a:rPr lang="en-US" sz="2400" dirty="0" err="1">
                <a:solidFill>
                  <a:srgbClr val="00B050"/>
                </a:solidFill>
              </a:rPr>
              <a:t>Moi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je</a:t>
            </a:r>
            <a:r>
              <a:rPr lang="ru-RU" sz="2400" dirty="0" smtClean="0">
                <a:solidFill>
                  <a:srgbClr val="00B050"/>
                </a:solidFill>
              </a:rPr>
              <a:t>      </a:t>
            </a:r>
            <a:r>
              <a:rPr lang="en-US" sz="2400" dirty="0" smtClean="0">
                <a:solidFill>
                  <a:srgbClr val="00B050"/>
                </a:solidFill>
              </a:rPr>
              <a:t> le </a:t>
            </a:r>
            <a:r>
              <a:rPr lang="en-US" sz="2400" dirty="0">
                <a:solidFill>
                  <a:srgbClr val="00B050"/>
                </a:solidFill>
              </a:rPr>
              <a:t>tango 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4/</a:t>
            </a:r>
            <a:r>
              <a:rPr lang="en-US" sz="2400" dirty="0">
                <a:solidFill>
                  <a:srgbClr val="FF0000"/>
                </a:solidFill>
              </a:rPr>
              <a:t>au football </a:t>
            </a:r>
            <a:r>
              <a:rPr lang="ru-RU" sz="2400" dirty="0" smtClean="0">
                <a:solidFill>
                  <a:srgbClr val="FF0000"/>
                </a:solidFill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</a:rPr>
              <a:t>joue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</a:rPr>
              <a:t>le </a:t>
            </a:r>
            <a:r>
              <a:rPr lang="en-US" sz="2400" dirty="0" err="1" smtClean="0">
                <a:solidFill>
                  <a:srgbClr val="FF0000"/>
                </a:solidFill>
              </a:rPr>
              <a:t>dimanche</a:t>
            </a:r>
            <a:r>
              <a:rPr lang="ru-RU" sz="2400" dirty="0" smtClean="0">
                <a:solidFill>
                  <a:srgbClr val="FF0000"/>
                </a:solidFill>
              </a:rPr>
              <a:t>        </a:t>
            </a:r>
            <a:r>
              <a:rPr lang="en-US" sz="2400" dirty="0" smtClean="0">
                <a:solidFill>
                  <a:srgbClr val="FF0000"/>
                </a:solidFill>
              </a:rPr>
              <a:t>Mon </a:t>
            </a:r>
            <a:r>
              <a:rPr lang="en-US" sz="2400" dirty="0">
                <a:solidFill>
                  <a:srgbClr val="FF0000"/>
                </a:solidFill>
              </a:rPr>
              <a:t>frère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</a:t>
            </a:r>
            <a:r>
              <a:rPr lang="en-US" sz="2400" dirty="0">
                <a:solidFill>
                  <a:schemeClr val="bg1"/>
                </a:solidFill>
              </a:rPr>
              <a:t>5/Vous </a:t>
            </a:r>
            <a:r>
              <a:rPr lang="ru-RU" sz="2400" dirty="0" smtClean="0">
                <a:solidFill>
                  <a:schemeClr val="bg1"/>
                </a:solidFill>
              </a:rPr>
              <a:t>         </a:t>
            </a:r>
            <a:r>
              <a:rPr lang="en-US" sz="2400" dirty="0" smtClean="0">
                <a:solidFill>
                  <a:schemeClr val="bg1"/>
                </a:solidFill>
              </a:rPr>
              <a:t>à </a:t>
            </a:r>
            <a:r>
              <a:rPr lang="en-US" sz="2400" dirty="0" err="1" smtClean="0">
                <a:solidFill>
                  <a:schemeClr val="bg1"/>
                </a:solidFill>
              </a:rPr>
              <a:t>l’école</a:t>
            </a:r>
            <a:r>
              <a:rPr lang="ru-RU" sz="2400" dirty="0" smtClean="0">
                <a:solidFill>
                  <a:schemeClr val="bg1"/>
                </a:solidFill>
              </a:rPr>
              <a:t>            </a:t>
            </a:r>
            <a:r>
              <a:rPr lang="en-US" sz="2400" dirty="0" err="1" smtClean="0">
                <a:solidFill>
                  <a:schemeClr val="bg1"/>
                </a:solidFill>
              </a:rPr>
              <a:t>travaillez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6/</a:t>
            </a:r>
            <a:r>
              <a:rPr lang="en-US" sz="2400" dirty="0" err="1" smtClean="0">
                <a:solidFill>
                  <a:schemeClr val="accent2"/>
                </a:solidFill>
              </a:rPr>
              <a:t>entrent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           </a:t>
            </a:r>
            <a:r>
              <a:rPr lang="en-US" sz="2400" dirty="0" smtClean="0">
                <a:solidFill>
                  <a:schemeClr val="accent2"/>
                </a:solidFill>
              </a:rPr>
              <a:t>Anne </a:t>
            </a:r>
            <a:r>
              <a:rPr lang="en-US" sz="2400" dirty="0">
                <a:solidFill>
                  <a:schemeClr val="accent2"/>
                </a:solidFill>
              </a:rPr>
              <a:t>et Iréne </a:t>
            </a:r>
            <a:r>
              <a:rPr lang="ru-RU" sz="2400" dirty="0" smtClean="0">
                <a:solidFill>
                  <a:schemeClr val="accent2"/>
                </a:solidFill>
              </a:rPr>
              <a:t>                 </a:t>
            </a:r>
            <a:r>
              <a:rPr lang="en-US" sz="2400" dirty="0" err="1" smtClean="0">
                <a:solidFill>
                  <a:schemeClr val="accent2"/>
                </a:solidFill>
              </a:rPr>
              <a:t>dans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une</a:t>
            </a:r>
            <a:r>
              <a:rPr lang="en-US" sz="2400" dirty="0">
                <a:solidFill>
                  <a:schemeClr val="accent2"/>
                </a:solidFill>
              </a:rPr>
              <a:t> pièce</a:t>
            </a:r>
            <a:endParaRPr lang="ru-RU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77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574" y="563926"/>
            <a:ext cx="10364451" cy="1596177"/>
          </a:xfrm>
        </p:spPr>
        <p:txBody>
          <a:bodyPr/>
          <a:lstStyle/>
          <a:p>
            <a:r>
              <a:rPr lang="ru-RU" b="1" u="sng" dirty="0" smtClean="0"/>
              <a:t>Задание 4</a:t>
            </a:r>
            <a:r>
              <a:rPr lang="ru-RU" b="1" dirty="0" smtClean="0"/>
              <a:t>: </a:t>
            </a:r>
            <a:r>
              <a:rPr lang="ru-RU" b="1" dirty="0"/>
              <a:t>«Из песни слов не выкинешь!»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856287"/>
          </a:xfrm>
        </p:spPr>
        <p:txBody>
          <a:bodyPr>
            <a:normAutofit fontScale="85000" lnSpcReduction="20000"/>
          </a:bodyPr>
          <a:lstStyle/>
          <a:p>
            <a:r>
              <a:rPr lang="en-US" sz="2600" i="1" cap="none" dirty="0" err="1" smtClean="0">
                <a:latin typeface="Cooper Black" panose="0208090404030B020404" pitchFamily="18" charset="0"/>
              </a:rPr>
              <a:t>regrette</a:t>
            </a:r>
            <a:r>
              <a:rPr lang="ru-RU" sz="2600" i="1" cap="none" dirty="0" smtClean="0"/>
              <a:t> </a:t>
            </a:r>
          </a:p>
          <a:p>
            <a:r>
              <a:rPr lang="en-US" sz="2600" i="1" cap="none" dirty="0" smtClean="0">
                <a:latin typeface="Cooper Black" panose="0208090404030B020404" pitchFamily="18" charset="0"/>
              </a:rPr>
              <a:t>souvenirs</a:t>
            </a:r>
            <a:endParaRPr lang="ru-RU" sz="2600" i="1" cap="none" dirty="0" smtClean="0"/>
          </a:p>
          <a:p>
            <a:r>
              <a:rPr lang="en-US" sz="2600" i="1" cap="none" dirty="0" err="1" smtClean="0">
                <a:latin typeface="Cooper Black" panose="0208090404030B020404" pitchFamily="18" charset="0"/>
              </a:rPr>
              <a:t>oublié</a:t>
            </a:r>
            <a:endParaRPr lang="ru-RU" sz="2600" i="1" cap="none" dirty="0" smtClean="0"/>
          </a:p>
          <a:p>
            <a:r>
              <a:rPr lang="en-US" sz="2600" i="1" cap="none" dirty="0" err="1" smtClean="0">
                <a:latin typeface="Cooper Black" panose="0208090404030B020404" pitchFamily="18" charset="0"/>
              </a:rPr>
              <a:t>toujours</a:t>
            </a:r>
            <a:endParaRPr lang="ru-RU" sz="2600" i="1" cap="none" dirty="0" smtClean="0"/>
          </a:p>
          <a:p>
            <a:r>
              <a:rPr lang="en-US" sz="2600" i="1" cap="none" dirty="0" smtClean="0">
                <a:latin typeface="Cooper Black" panose="0208090404030B020404" pitchFamily="18" charset="0"/>
              </a:rPr>
              <a:t>amours</a:t>
            </a:r>
            <a:endParaRPr lang="ru-RU" sz="2600" i="1" cap="none" dirty="0" smtClean="0"/>
          </a:p>
          <a:p>
            <a:r>
              <a:rPr lang="en-US" sz="2600" i="1" cap="none" dirty="0" err="1" smtClean="0">
                <a:latin typeface="Cooper Black" panose="0208090404030B020404" pitchFamily="18" charset="0"/>
              </a:rPr>
              <a:t>plaisirs</a:t>
            </a:r>
            <a:endParaRPr lang="ru-RU" sz="2600" i="1" cap="none" dirty="0" smtClean="0"/>
          </a:p>
          <a:p>
            <a:r>
              <a:rPr lang="en-US" sz="2600" i="1" cap="none" dirty="0" smtClean="0">
                <a:latin typeface="Cooper Black" panose="0208090404030B020404" pitchFamily="18" charset="0"/>
              </a:rPr>
              <a:t>aujourd'hui </a:t>
            </a:r>
            <a:endParaRPr lang="ru-RU" sz="2600" cap="none" dirty="0" smtClean="0"/>
          </a:p>
          <a:p>
            <a:r>
              <a:rPr lang="en-US" sz="2600" i="1" cap="none" dirty="0" smtClean="0">
                <a:latin typeface="Cooper Black" panose="0208090404030B020404" pitchFamily="18" charset="0"/>
              </a:rPr>
              <a:t>vie</a:t>
            </a:r>
            <a:endParaRPr lang="ru-RU" sz="2600" i="1" cap="none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4045" r="3538"/>
          <a:stretch/>
        </p:blipFill>
        <p:spPr>
          <a:xfrm>
            <a:off x="5663819" y="2367092"/>
            <a:ext cx="5222681" cy="35037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217675">
            <a:off x="8735454" y="2283448"/>
            <a:ext cx="2922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Edith Piaf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487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541" y="735885"/>
            <a:ext cx="499053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Non,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rien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de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rien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non, je ne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regrette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rien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ni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le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bien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qu`on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m`a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fait,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ni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le mal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tout ca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m`est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bien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egal</a:t>
            </a:r>
            <a:endParaRPr lang="ru-RU" sz="2000" dirty="0" smtClean="0">
              <a:solidFill>
                <a:srgbClr val="666666"/>
              </a:solidFill>
              <a:latin typeface="PT Sans"/>
            </a:endParaRP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Non,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rien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de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rien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non, je ne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regrette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rien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c`est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paye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,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balaye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,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oublie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je me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fous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du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passe</a:t>
            </a:r>
            <a:endParaRPr lang="ru-RU" sz="2000" dirty="0" smtClean="0">
              <a:solidFill>
                <a:srgbClr val="666666"/>
              </a:solidFill>
              <a:latin typeface="PT Sans"/>
            </a:endParaRP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Avec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mes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souvenirs </a:t>
            </a:r>
            <a:endParaRPr lang="ru-RU" sz="2000" dirty="0" smtClean="0">
              <a:solidFill>
                <a:srgbClr val="666666"/>
              </a:solidFill>
              <a:latin typeface="PT Sans"/>
            </a:endParaRPr>
          </a:p>
          <a:p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J`ai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allume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le feu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mes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shagrins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,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mes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plaisirs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je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n`ai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plus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besoin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d`eux</a:t>
            </a:r>
            <a:endParaRPr lang="ru-RU" sz="2000" dirty="0" smtClean="0">
              <a:solidFill>
                <a:srgbClr val="666666"/>
              </a:solidFill>
              <a:latin typeface="PT Sans"/>
            </a:endParaRP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Balaye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les amours</a:t>
            </a:r>
            <a:endParaRPr lang="ru-RU" sz="2000" dirty="0" smtClean="0">
              <a:solidFill>
                <a:srgbClr val="666666"/>
              </a:solidFill>
              <a:latin typeface="PT Sans"/>
            </a:endParaRPr>
          </a:p>
          <a:p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Avec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leurs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tremolos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balaye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pour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toujours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je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reparas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A zero</a:t>
            </a:r>
            <a:endParaRPr lang="ru-RU" sz="2000" dirty="0" smtClean="0">
              <a:solidFill>
                <a:srgbClr val="666666"/>
              </a:solidFill>
              <a:latin typeface="PT Sans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86567" y="2441855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Non,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rien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de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rien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non, je ne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regrette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rien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ni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le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bien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qu`on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m`a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fait,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ni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le mal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tout ca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m`est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bien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egal</a:t>
            </a:r>
            <a:endParaRPr lang="ru-RU" sz="2000" dirty="0" smtClean="0">
              <a:solidFill>
                <a:srgbClr val="666666"/>
              </a:solidFill>
              <a:latin typeface="PT Sans"/>
            </a:endParaRP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Non,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rien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de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rien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non, je ne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regrette</a:t>
            </a: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rien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car ma vie, car me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joies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66"/>
                </a:solidFill>
                <a:latin typeface="PT Sans"/>
              </a:rPr>
              <a:t>aujourd`hui ca commence avec </a:t>
            </a:r>
            <a:r>
              <a:rPr lang="en-US" sz="2000" dirty="0" err="1" smtClean="0">
                <a:solidFill>
                  <a:srgbClr val="666666"/>
                </a:solidFill>
                <a:latin typeface="PT Sans"/>
              </a:rPr>
              <a:t>toi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 rot="764313">
            <a:off x="4764160" y="1127207"/>
            <a:ext cx="727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Non, Je ne Regrette Rien</a:t>
            </a:r>
          </a:p>
        </p:txBody>
      </p:sp>
    </p:spTree>
    <p:extLst>
      <p:ext uri="{BB962C8B-B14F-4D97-AF65-F5344CB8AC3E}">
        <p14:creationId xmlns:p14="http://schemas.microsoft.com/office/powerpoint/2010/main" val="138615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8684">
            <a:off x="329852" y="212909"/>
            <a:ext cx="6051741" cy="403449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923128" y="700241"/>
            <a:ext cx="5704765" cy="57047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7095" y="1005247"/>
            <a:ext cx="499165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Merci beaucoup </a:t>
            </a:r>
            <a:endParaRPr lang="ru-RU" sz="4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fr-FR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pour le leçon! </a:t>
            </a:r>
            <a:endParaRPr lang="ru-RU" sz="4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fr-FR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Au revoir!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496811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57</TotalTime>
  <Words>136</Words>
  <Application>Microsoft Office PowerPoint</Application>
  <PresentationFormat>Широкоэкранный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Cooper Black</vt:lpstr>
      <vt:lpstr>PT Sans</vt:lpstr>
      <vt:lpstr>Tw Cen MT</vt:lpstr>
      <vt:lpstr>Капля</vt:lpstr>
      <vt:lpstr>Презентация PowerPoint</vt:lpstr>
      <vt:lpstr>Задание 1: «Найди пару» </vt:lpstr>
      <vt:lpstr>Задание 2: «Скажи правильно». </vt:lpstr>
      <vt:lpstr>Задание 3: «Разбери завал» </vt:lpstr>
      <vt:lpstr>Задание 4: «Из песни слов не выкинешь!»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8</cp:revision>
  <dcterms:created xsi:type="dcterms:W3CDTF">2022-11-04T12:02:48Z</dcterms:created>
  <dcterms:modified xsi:type="dcterms:W3CDTF">2022-11-04T13:05:32Z</dcterms:modified>
</cp:coreProperties>
</file>