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6" r:id="rId5"/>
    <p:sldId id="274" r:id="rId6"/>
    <p:sldId id="272" r:id="rId7"/>
    <p:sldId id="270" r:id="rId8"/>
    <p:sldId id="276" r:id="rId9"/>
    <p:sldId id="277" r:id="rId10"/>
    <p:sldId id="275" r:id="rId11"/>
    <p:sldId id="278" r:id="rId12"/>
    <p:sldId id="293" r:id="rId13"/>
    <p:sldId id="292" r:id="rId14"/>
    <p:sldId id="296" r:id="rId15"/>
    <p:sldId id="298" r:id="rId16"/>
    <p:sldId id="299" r:id="rId17"/>
    <p:sldId id="297" r:id="rId18"/>
    <p:sldId id="303" r:id="rId19"/>
    <p:sldId id="301" r:id="rId20"/>
    <p:sldId id="304" r:id="rId21"/>
    <p:sldId id="306" r:id="rId22"/>
    <p:sldId id="269" r:id="rId23"/>
    <p:sldId id="281" r:id="rId24"/>
    <p:sldId id="282" r:id="rId25"/>
    <p:sldId id="283" r:id="rId26"/>
    <p:sldId id="288" r:id="rId27"/>
    <p:sldId id="289" r:id="rId28"/>
    <p:sldId id="295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44" d="100"/>
          <a:sy n="144" d="100"/>
        </p:scale>
        <p:origin x="66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4785C-AA79-4AE2-94F8-4E8AAAD46A86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96FD4-A2DA-481D-A6DF-B4B76E5477B8}">
      <dgm:prSet phldrT="[Текст]" custT="1"/>
      <dgm:spPr/>
      <dgm:t>
        <a:bodyPr/>
        <a:lstStyle/>
        <a:p>
          <a:r>
            <a:rPr lang="ru-RU" sz="1600" b="1" i="0" dirty="0" smtClean="0"/>
            <a:t>Ситуация</a:t>
          </a:r>
          <a:endParaRPr lang="ru-RU" sz="1600" b="1" i="0" dirty="0"/>
        </a:p>
      </dgm:t>
    </dgm:pt>
    <dgm:pt modelId="{67DDA656-6F4D-4537-A5F1-6818B21DBA80}" type="parTrans" cxnId="{8E69DBCC-A85E-492D-99F0-AA349181546E}">
      <dgm:prSet/>
      <dgm:spPr/>
      <dgm:t>
        <a:bodyPr/>
        <a:lstStyle/>
        <a:p>
          <a:endParaRPr lang="ru-RU"/>
        </a:p>
      </dgm:t>
    </dgm:pt>
    <dgm:pt modelId="{610DA797-51EF-47FE-9E76-DEDA2A9B591E}" type="sibTrans" cxnId="{8E69DBCC-A85E-492D-99F0-AA349181546E}">
      <dgm:prSet/>
      <dgm:spPr/>
      <dgm:t>
        <a:bodyPr/>
        <a:lstStyle/>
        <a:p>
          <a:endParaRPr lang="ru-RU"/>
        </a:p>
      </dgm:t>
    </dgm:pt>
    <dgm:pt modelId="{4E077B80-433C-4DE2-A391-16285C40A15E}">
      <dgm:prSet phldrT="[Текст]"/>
      <dgm:spPr/>
      <dgm:t>
        <a:bodyPr/>
        <a:lstStyle/>
        <a:p>
          <a:endParaRPr lang="ru-RU" dirty="0"/>
        </a:p>
      </dgm:t>
    </dgm:pt>
    <dgm:pt modelId="{E93E16C3-3D2D-452C-81F2-C4DAE5E7D485}" type="parTrans" cxnId="{13ACB415-9D82-451A-8B38-318439381A08}">
      <dgm:prSet/>
      <dgm:spPr/>
      <dgm:t>
        <a:bodyPr/>
        <a:lstStyle/>
        <a:p>
          <a:endParaRPr lang="ru-RU"/>
        </a:p>
      </dgm:t>
    </dgm:pt>
    <dgm:pt modelId="{9F1A3AEE-0B63-4EDD-A4B9-18C4D45100C2}" type="sibTrans" cxnId="{13ACB415-9D82-451A-8B38-318439381A08}">
      <dgm:prSet/>
      <dgm:spPr/>
      <dgm:t>
        <a:bodyPr/>
        <a:lstStyle/>
        <a:p>
          <a:endParaRPr lang="ru-RU"/>
        </a:p>
      </dgm:t>
    </dgm:pt>
    <dgm:pt modelId="{A7CAD862-E2F3-4556-85A2-6385D51E535F}">
      <dgm:prSet phldrT="[Текст]" custT="1"/>
      <dgm:spPr/>
      <dgm:t>
        <a:bodyPr/>
        <a:lstStyle/>
        <a:p>
          <a:r>
            <a:rPr lang="ru-RU" sz="1600" b="1" dirty="0" smtClean="0"/>
            <a:t>Отбор информации из кейса </a:t>
          </a:r>
          <a:endParaRPr lang="ru-RU" sz="1600" b="1" dirty="0"/>
        </a:p>
      </dgm:t>
    </dgm:pt>
    <dgm:pt modelId="{DC4A29F6-F830-4B1F-84E2-04F43BB59D14}" type="parTrans" cxnId="{AE7CD737-0210-4B9D-B794-40F547BA271D}">
      <dgm:prSet/>
      <dgm:spPr/>
      <dgm:t>
        <a:bodyPr/>
        <a:lstStyle/>
        <a:p>
          <a:endParaRPr lang="ru-RU"/>
        </a:p>
      </dgm:t>
    </dgm:pt>
    <dgm:pt modelId="{7EC177FF-BF57-4855-917F-882CD09AAAF7}" type="sibTrans" cxnId="{AE7CD737-0210-4B9D-B794-40F547BA271D}">
      <dgm:prSet/>
      <dgm:spPr/>
      <dgm:t>
        <a:bodyPr/>
        <a:lstStyle/>
        <a:p>
          <a:endParaRPr lang="ru-RU"/>
        </a:p>
      </dgm:t>
    </dgm:pt>
    <dgm:pt modelId="{5D8FA84C-77A7-4230-A4C9-6011782DCEFD}">
      <dgm:prSet phldrT="[Текст]" phldr="1"/>
      <dgm:spPr/>
      <dgm:t>
        <a:bodyPr/>
        <a:lstStyle/>
        <a:p>
          <a:endParaRPr lang="ru-RU" dirty="0"/>
        </a:p>
      </dgm:t>
    </dgm:pt>
    <dgm:pt modelId="{A5678F07-87AA-479D-905E-82ED9F747B0C}" type="parTrans" cxnId="{DCA64A5F-2D6E-43ED-ADD4-AD3E89B0C19D}">
      <dgm:prSet/>
      <dgm:spPr/>
      <dgm:t>
        <a:bodyPr/>
        <a:lstStyle/>
        <a:p>
          <a:endParaRPr lang="ru-RU"/>
        </a:p>
      </dgm:t>
    </dgm:pt>
    <dgm:pt modelId="{0601A30C-A5DB-41D3-AF76-F6AA5230CF9A}" type="sibTrans" cxnId="{DCA64A5F-2D6E-43ED-ADD4-AD3E89B0C19D}">
      <dgm:prSet/>
      <dgm:spPr/>
      <dgm:t>
        <a:bodyPr/>
        <a:lstStyle/>
        <a:p>
          <a:endParaRPr lang="ru-RU"/>
        </a:p>
      </dgm:t>
    </dgm:pt>
    <dgm:pt modelId="{19003874-C156-4CE3-90C8-374881CB72D9}">
      <dgm:prSet phldrT="[Текст]" custT="1"/>
      <dgm:spPr/>
      <dgm:t>
        <a:bodyPr/>
        <a:lstStyle/>
        <a:p>
          <a:r>
            <a:rPr lang="ru-RU" sz="1600" b="1" dirty="0" smtClean="0"/>
            <a:t>Выявлении позиции школьника по сути ситуации </a:t>
          </a:r>
          <a:endParaRPr lang="ru-RU" sz="1600" b="1" dirty="0"/>
        </a:p>
      </dgm:t>
    </dgm:pt>
    <dgm:pt modelId="{7EFB1C71-F482-4EE4-8350-406472FEA4B9}" type="parTrans" cxnId="{CD93052A-A188-4278-8BBA-2D5DBB4185DB}">
      <dgm:prSet/>
      <dgm:spPr/>
      <dgm:t>
        <a:bodyPr/>
        <a:lstStyle/>
        <a:p>
          <a:endParaRPr lang="ru-RU"/>
        </a:p>
      </dgm:t>
    </dgm:pt>
    <dgm:pt modelId="{E3BCCAB4-64AF-4B34-B7C9-925A0D4FB55C}" type="sibTrans" cxnId="{CD93052A-A188-4278-8BBA-2D5DBB4185DB}">
      <dgm:prSet/>
      <dgm:spPr/>
      <dgm:t>
        <a:bodyPr/>
        <a:lstStyle/>
        <a:p>
          <a:endParaRPr lang="ru-RU"/>
        </a:p>
      </dgm:t>
    </dgm:pt>
    <dgm:pt modelId="{6001D049-634A-4241-8E7B-2CFB5C022615}">
      <dgm:prSet phldrT="[Текст]" phldr="1"/>
      <dgm:spPr/>
      <dgm:t>
        <a:bodyPr/>
        <a:lstStyle/>
        <a:p>
          <a:endParaRPr lang="ru-RU" dirty="0"/>
        </a:p>
      </dgm:t>
    </dgm:pt>
    <dgm:pt modelId="{F76C8FF4-0E6D-4CF3-8D6E-8D8287D56139}" type="parTrans" cxnId="{94E8FB0D-7D43-4F66-B7F2-7EF9A1E0CA45}">
      <dgm:prSet/>
      <dgm:spPr/>
      <dgm:t>
        <a:bodyPr/>
        <a:lstStyle/>
        <a:p>
          <a:endParaRPr lang="ru-RU"/>
        </a:p>
      </dgm:t>
    </dgm:pt>
    <dgm:pt modelId="{FC99FD6C-3E6D-437B-8CB2-AB864D28D687}" type="sibTrans" cxnId="{94E8FB0D-7D43-4F66-B7F2-7EF9A1E0CA45}">
      <dgm:prSet/>
      <dgm:spPr/>
      <dgm:t>
        <a:bodyPr/>
        <a:lstStyle/>
        <a:p>
          <a:endParaRPr lang="ru-RU"/>
        </a:p>
      </dgm:t>
    </dgm:pt>
    <dgm:pt modelId="{048F245D-F876-4DB0-B367-6D3F9B7AF589}">
      <dgm:prSet custT="1"/>
      <dgm:spPr/>
      <dgm:t>
        <a:bodyPr/>
        <a:lstStyle/>
        <a:p>
          <a:r>
            <a:rPr lang="ru-RU" sz="1600" b="1" dirty="0" smtClean="0"/>
            <a:t>Коллективное обсуждение </a:t>
          </a:r>
          <a:endParaRPr lang="ru-RU" sz="1600" b="1" dirty="0"/>
        </a:p>
      </dgm:t>
    </dgm:pt>
    <dgm:pt modelId="{CCF84DFC-7454-4BEF-93CD-0779D6759D66}" type="parTrans" cxnId="{BE1AF838-711A-4F8A-BF1E-BD02F520CB56}">
      <dgm:prSet/>
      <dgm:spPr/>
      <dgm:t>
        <a:bodyPr/>
        <a:lstStyle/>
        <a:p>
          <a:endParaRPr lang="ru-RU"/>
        </a:p>
      </dgm:t>
    </dgm:pt>
    <dgm:pt modelId="{A9234ACF-1710-4C5C-A3FC-3B51DC785480}" type="sibTrans" cxnId="{BE1AF838-711A-4F8A-BF1E-BD02F520CB56}">
      <dgm:prSet/>
      <dgm:spPr/>
      <dgm:t>
        <a:bodyPr/>
        <a:lstStyle/>
        <a:p>
          <a:endParaRPr lang="ru-RU"/>
        </a:p>
      </dgm:t>
    </dgm:pt>
    <dgm:pt modelId="{9BBECBCB-AC9D-48EA-9245-D4D495907A59}">
      <dgm:prSet custT="1"/>
      <dgm:spPr/>
      <dgm:t>
        <a:bodyPr/>
        <a:lstStyle/>
        <a:p>
          <a:r>
            <a:rPr lang="ru-RU" sz="1600" b="1" dirty="0" smtClean="0"/>
            <a:t>Презентация вариантов решения  </a:t>
          </a:r>
          <a:endParaRPr lang="ru-RU" sz="1600" b="1" dirty="0"/>
        </a:p>
      </dgm:t>
    </dgm:pt>
    <dgm:pt modelId="{C064FEDC-5103-48FA-B72E-F4D59FF358F2}" type="parTrans" cxnId="{173498CB-83D4-417E-9667-DC5AC10A01A6}">
      <dgm:prSet/>
      <dgm:spPr/>
      <dgm:t>
        <a:bodyPr/>
        <a:lstStyle/>
        <a:p>
          <a:endParaRPr lang="ru-RU"/>
        </a:p>
      </dgm:t>
    </dgm:pt>
    <dgm:pt modelId="{67E027E2-75DF-47E1-8FBF-768545743F3E}" type="sibTrans" cxnId="{173498CB-83D4-417E-9667-DC5AC10A01A6}">
      <dgm:prSet/>
      <dgm:spPr/>
      <dgm:t>
        <a:bodyPr/>
        <a:lstStyle/>
        <a:p>
          <a:endParaRPr lang="ru-RU"/>
        </a:p>
      </dgm:t>
    </dgm:pt>
    <dgm:pt modelId="{43838CC3-0C80-4EA7-AE6A-C5C4EDF92840}" type="pres">
      <dgm:prSet presAssocID="{4C84785C-AA79-4AE2-94F8-4E8AAAD46A8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71DBEA-950C-4C21-A603-419CDE27EA1E}" type="pres">
      <dgm:prSet presAssocID="{91596FD4-A2DA-481D-A6DF-B4B76E5477B8}" presName="composite" presStyleCnt="0"/>
      <dgm:spPr/>
    </dgm:pt>
    <dgm:pt modelId="{419633EF-A497-471C-86A9-AA3233ADD8A1}" type="pres">
      <dgm:prSet presAssocID="{91596FD4-A2DA-481D-A6DF-B4B76E5477B8}" presName="bentUpArrow1" presStyleLbl="alignImgPlace1" presStyleIdx="0" presStyleCnt="4"/>
      <dgm:spPr/>
    </dgm:pt>
    <dgm:pt modelId="{EF62A7DE-75DC-486D-A77E-A28899E46D97}" type="pres">
      <dgm:prSet presAssocID="{91596FD4-A2DA-481D-A6DF-B4B76E5477B8}" presName="ParentText" presStyleLbl="node1" presStyleIdx="0" presStyleCnt="5" custScaleX="2082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E8CA-2899-4D6E-B1C4-BA41DFAA80CF}" type="pres">
      <dgm:prSet presAssocID="{91596FD4-A2DA-481D-A6DF-B4B76E5477B8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F19C0-128B-4EAC-8A89-2B961198C63D}" type="pres">
      <dgm:prSet presAssocID="{610DA797-51EF-47FE-9E76-DEDA2A9B591E}" presName="sibTrans" presStyleCnt="0"/>
      <dgm:spPr/>
    </dgm:pt>
    <dgm:pt modelId="{37CB9B2C-255C-4441-A01F-942B140C0A73}" type="pres">
      <dgm:prSet presAssocID="{A7CAD862-E2F3-4556-85A2-6385D51E535F}" presName="composite" presStyleCnt="0"/>
      <dgm:spPr/>
    </dgm:pt>
    <dgm:pt modelId="{61302059-05C1-4BAC-B2DC-D57118148C95}" type="pres">
      <dgm:prSet presAssocID="{A7CAD862-E2F3-4556-85A2-6385D51E535F}" presName="bentUpArrow1" presStyleLbl="alignImgPlace1" presStyleIdx="1" presStyleCnt="4"/>
      <dgm:spPr/>
    </dgm:pt>
    <dgm:pt modelId="{FC5AA06F-45C4-4584-9E72-59481044F3FA}" type="pres">
      <dgm:prSet presAssocID="{A7CAD862-E2F3-4556-85A2-6385D51E535F}" presName="ParentText" presStyleLbl="node1" presStyleIdx="1" presStyleCnt="5" custScaleX="215030" custLinFactNeighborX="24014" custLinFactNeighborY="-60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CBDEF-3A97-43C1-A0AB-85A69BD47CB1}" type="pres">
      <dgm:prSet presAssocID="{A7CAD862-E2F3-4556-85A2-6385D51E535F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26D26-E060-4D76-8C17-0BEDACA9E263}" type="pres">
      <dgm:prSet presAssocID="{7EC177FF-BF57-4855-917F-882CD09AAAF7}" presName="sibTrans" presStyleCnt="0"/>
      <dgm:spPr/>
    </dgm:pt>
    <dgm:pt modelId="{9409BF97-B7C4-497B-A722-9DB3C17DE261}" type="pres">
      <dgm:prSet presAssocID="{19003874-C156-4CE3-90C8-374881CB72D9}" presName="composite" presStyleCnt="0"/>
      <dgm:spPr/>
    </dgm:pt>
    <dgm:pt modelId="{E28C8D7D-79F6-4376-B966-7AB913CB0BBE}" type="pres">
      <dgm:prSet presAssocID="{19003874-C156-4CE3-90C8-374881CB72D9}" presName="bentUpArrow1" presStyleLbl="alignImgPlace1" presStyleIdx="2" presStyleCnt="4"/>
      <dgm:spPr/>
    </dgm:pt>
    <dgm:pt modelId="{9BEFEE0C-F8DA-402C-B03A-2218D9B84D78}" type="pres">
      <dgm:prSet presAssocID="{19003874-C156-4CE3-90C8-374881CB72D9}" presName="ParentText" presStyleLbl="node1" presStyleIdx="2" presStyleCnt="5" custScaleX="250581" custLinFactNeighborX="33719" custLinFactNeighborY="12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C9CF-AB46-441F-8B5C-EAD7C2FAF825}" type="pres">
      <dgm:prSet presAssocID="{19003874-C156-4CE3-90C8-374881CB72D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8FC76-D103-4601-A2FE-0A095968BBEA}" type="pres">
      <dgm:prSet presAssocID="{E3BCCAB4-64AF-4B34-B7C9-925A0D4FB55C}" presName="sibTrans" presStyleCnt="0"/>
      <dgm:spPr/>
    </dgm:pt>
    <dgm:pt modelId="{FC40A78D-33C4-485C-80A3-A01727B10083}" type="pres">
      <dgm:prSet presAssocID="{048F245D-F876-4DB0-B367-6D3F9B7AF589}" presName="composite" presStyleCnt="0"/>
      <dgm:spPr/>
    </dgm:pt>
    <dgm:pt modelId="{393A7AF9-C0BA-4CD7-B601-7638B9A520B7}" type="pres">
      <dgm:prSet presAssocID="{048F245D-F876-4DB0-B367-6D3F9B7AF589}" presName="bentUpArrow1" presStyleLbl="alignImgPlace1" presStyleIdx="3" presStyleCnt="4"/>
      <dgm:spPr/>
    </dgm:pt>
    <dgm:pt modelId="{232FC473-A95A-4E2C-AE95-748A86B3069B}" type="pres">
      <dgm:prSet presAssocID="{048F245D-F876-4DB0-B367-6D3F9B7AF589}" presName="ParentText" presStyleLbl="node1" presStyleIdx="3" presStyleCnt="5" custScaleX="277325" custLinFactNeighborX="50401" custLinFactNeighborY="-14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7B275-390B-475D-A77F-366294D00D78}" type="pres">
      <dgm:prSet presAssocID="{048F245D-F876-4DB0-B367-6D3F9B7AF589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529CDC7-FEC5-4525-8BE7-4B98BC3891BE}" type="pres">
      <dgm:prSet presAssocID="{A9234ACF-1710-4C5C-A3FC-3B51DC785480}" presName="sibTrans" presStyleCnt="0"/>
      <dgm:spPr/>
    </dgm:pt>
    <dgm:pt modelId="{93142692-D584-4619-AB6B-B0BC8E329A5C}" type="pres">
      <dgm:prSet presAssocID="{9BBECBCB-AC9D-48EA-9245-D4D495907A59}" presName="composite" presStyleCnt="0"/>
      <dgm:spPr/>
    </dgm:pt>
    <dgm:pt modelId="{CD41E5F0-880E-4458-991B-D921D6436FEB}" type="pres">
      <dgm:prSet presAssocID="{9BBECBCB-AC9D-48EA-9245-D4D495907A59}" presName="ParentText" presStyleLbl="node1" presStyleIdx="4" presStyleCnt="5" custScaleX="256897" custScaleY="83562" custLinFactNeighborX="67083" custLinFactNeighborY="-41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6C0A5E-B2C6-4091-9E23-5179488D3B00}" type="presOf" srcId="{5D8FA84C-77A7-4230-A4C9-6011782DCEFD}" destId="{574CBDEF-3A97-43C1-A0AB-85A69BD47CB1}" srcOrd="0" destOrd="0" presId="urn:microsoft.com/office/officeart/2005/8/layout/StepDownProcess"/>
    <dgm:cxn modelId="{8C3158C9-E3CE-4534-ACEF-428B8357214F}" type="presOf" srcId="{4C84785C-AA79-4AE2-94F8-4E8AAAD46A86}" destId="{43838CC3-0C80-4EA7-AE6A-C5C4EDF92840}" srcOrd="0" destOrd="0" presId="urn:microsoft.com/office/officeart/2005/8/layout/StepDownProcess"/>
    <dgm:cxn modelId="{173498CB-83D4-417E-9667-DC5AC10A01A6}" srcId="{4C84785C-AA79-4AE2-94F8-4E8AAAD46A86}" destId="{9BBECBCB-AC9D-48EA-9245-D4D495907A59}" srcOrd="4" destOrd="0" parTransId="{C064FEDC-5103-48FA-B72E-F4D59FF358F2}" sibTransId="{67E027E2-75DF-47E1-8FBF-768545743F3E}"/>
    <dgm:cxn modelId="{A2BDF488-579D-40E9-BEDD-33D1819F9658}" type="presOf" srcId="{A7CAD862-E2F3-4556-85A2-6385D51E535F}" destId="{FC5AA06F-45C4-4584-9E72-59481044F3FA}" srcOrd="0" destOrd="0" presId="urn:microsoft.com/office/officeart/2005/8/layout/StepDownProcess"/>
    <dgm:cxn modelId="{DCA64A5F-2D6E-43ED-ADD4-AD3E89B0C19D}" srcId="{A7CAD862-E2F3-4556-85A2-6385D51E535F}" destId="{5D8FA84C-77A7-4230-A4C9-6011782DCEFD}" srcOrd="0" destOrd="0" parTransId="{A5678F07-87AA-479D-905E-82ED9F747B0C}" sibTransId="{0601A30C-A5DB-41D3-AF76-F6AA5230CF9A}"/>
    <dgm:cxn modelId="{CD93052A-A188-4278-8BBA-2D5DBB4185DB}" srcId="{4C84785C-AA79-4AE2-94F8-4E8AAAD46A86}" destId="{19003874-C156-4CE3-90C8-374881CB72D9}" srcOrd="2" destOrd="0" parTransId="{7EFB1C71-F482-4EE4-8350-406472FEA4B9}" sibTransId="{E3BCCAB4-64AF-4B34-B7C9-925A0D4FB55C}"/>
    <dgm:cxn modelId="{4EF640D5-1201-4D7F-93FF-4A48E0B1D250}" type="presOf" srcId="{9BBECBCB-AC9D-48EA-9245-D4D495907A59}" destId="{CD41E5F0-880E-4458-991B-D921D6436FEB}" srcOrd="0" destOrd="0" presId="urn:microsoft.com/office/officeart/2005/8/layout/StepDownProcess"/>
    <dgm:cxn modelId="{2D44A8B6-EBF0-4633-808C-11E0BDBADD0B}" type="presOf" srcId="{4E077B80-433C-4DE2-A391-16285C40A15E}" destId="{A8E7E8CA-2899-4D6E-B1C4-BA41DFAA80CF}" srcOrd="0" destOrd="0" presId="urn:microsoft.com/office/officeart/2005/8/layout/StepDownProcess"/>
    <dgm:cxn modelId="{56478EEA-D005-4499-8E6D-7B97D43C5205}" type="presOf" srcId="{19003874-C156-4CE3-90C8-374881CB72D9}" destId="{9BEFEE0C-F8DA-402C-B03A-2218D9B84D78}" srcOrd="0" destOrd="0" presId="urn:microsoft.com/office/officeart/2005/8/layout/StepDownProcess"/>
    <dgm:cxn modelId="{AE7CD737-0210-4B9D-B794-40F547BA271D}" srcId="{4C84785C-AA79-4AE2-94F8-4E8AAAD46A86}" destId="{A7CAD862-E2F3-4556-85A2-6385D51E535F}" srcOrd="1" destOrd="0" parTransId="{DC4A29F6-F830-4B1F-84E2-04F43BB59D14}" sibTransId="{7EC177FF-BF57-4855-917F-882CD09AAAF7}"/>
    <dgm:cxn modelId="{13ACB415-9D82-451A-8B38-318439381A08}" srcId="{91596FD4-A2DA-481D-A6DF-B4B76E5477B8}" destId="{4E077B80-433C-4DE2-A391-16285C40A15E}" srcOrd="0" destOrd="0" parTransId="{E93E16C3-3D2D-452C-81F2-C4DAE5E7D485}" sibTransId="{9F1A3AEE-0B63-4EDD-A4B9-18C4D45100C2}"/>
    <dgm:cxn modelId="{94E8FB0D-7D43-4F66-B7F2-7EF9A1E0CA45}" srcId="{19003874-C156-4CE3-90C8-374881CB72D9}" destId="{6001D049-634A-4241-8E7B-2CFB5C022615}" srcOrd="0" destOrd="0" parTransId="{F76C8FF4-0E6D-4CF3-8D6E-8D8287D56139}" sibTransId="{FC99FD6C-3E6D-437B-8CB2-AB864D28D687}"/>
    <dgm:cxn modelId="{5CCAD85B-10F8-43CA-A867-85E8F88F9CE6}" type="presOf" srcId="{91596FD4-A2DA-481D-A6DF-B4B76E5477B8}" destId="{EF62A7DE-75DC-486D-A77E-A28899E46D97}" srcOrd="0" destOrd="0" presId="urn:microsoft.com/office/officeart/2005/8/layout/StepDownProcess"/>
    <dgm:cxn modelId="{378DBC70-CB0A-481C-BD54-7A64CF5CAA7E}" type="presOf" srcId="{6001D049-634A-4241-8E7B-2CFB5C022615}" destId="{6AA7C9CF-AB46-441F-8B5C-EAD7C2FAF825}" srcOrd="0" destOrd="0" presId="urn:microsoft.com/office/officeart/2005/8/layout/StepDownProcess"/>
    <dgm:cxn modelId="{648AD76E-6420-4DFF-BB80-AA84D7730CC2}" type="presOf" srcId="{048F245D-F876-4DB0-B367-6D3F9B7AF589}" destId="{232FC473-A95A-4E2C-AE95-748A86B3069B}" srcOrd="0" destOrd="0" presId="urn:microsoft.com/office/officeart/2005/8/layout/StepDownProcess"/>
    <dgm:cxn modelId="{BE1AF838-711A-4F8A-BF1E-BD02F520CB56}" srcId="{4C84785C-AA79-4AE2-94F8-4E8AAAD46A86}" destId="{048F245D-F876-4DB0-B367-6D3F9B7AF589}" srcOrd="3" destOrd="0" parTransId="{CCF84DFC-7454-4BEF-93CD-0779D6759D66}" sibTransId="{A9234ACF-1710-4C5C-A3FC-3B51DC785480}"/>
    <dgm:cxn modelId="{8E69DBCC-A85E-492D-99F0-AA349181546E}" srcId="{4C84785C-AA79-4AE2-94F8-4E8AAAD46A86}" destId="{91596FD4-A2DA-481D-A6DF-B4B76E5477B8}" srcOrd="0" destOrd="0" parTransId="{67DDA656-6F4D-4537-A5F1-6818B21DBA80}" sibTransId="{610DA797-51EF-47FE-9E76-DEDA2A9B591E}"/>
    <dgm:cxn modelId="{42DB4784-1A00-4FF9-8BAE-BE37A04A0165}" type="presParOf" srcId="{43838CC3-0C80-4EA7-AE6A-C5C4EDF92840}" destId="{3971DBEA-950C-4C21-A603-419CDE27EA1E}" srcOrd="0" destOrd="0" presId="urn:microsoft.com/office/officeart/2005/8/layout/StepDownProcess"/>
    <dgm:cxn modelId="{B2BF38F4-C8F0-4926-9A37-9845139E2589}" type="presParOf" srcId="{3971DBEA-950C-4C21-A603-419CDE27EA1E}" destId="{419633EF-A497-471C-86A9-AA3233ADD8A1}" srcOrd="0" destOrd="0" presId="urn:microsoft.com/office/officeart/2005/8/layout/StepDownProcess"/>
    <dgm:cxn modelId="{4A7C1608-4A85-4A6F-A319-2390A060CE3A}" type="presParOf" srcId="{3971DBEA-950C-4C21-A603-419CDE27EA1E}" destId="{EF62A7DE-75DC-486D-A77E-A28899E46D97}" srcOrd="1" destOrd="0" presId="urn:microsoft.com/office/officeart/2005/8/layout/StepDownProcess"/>
    <dgm:cxn modelId="{831D5A62-BF3E-48CD-85E0-B456C178EFD5}" type="presParOf" srcId="{3971DBEA-950C-4C21-A603-419CDE27EA1E}" destId="{A8E7E8CA-2899-4D6E-B1C4-BA41DFAA80CF}" srcOrd="2" destOrd="0" presId="urn:microsoft.com/office/officeart/2005/8/layout/StepDownProcess"/>
    <dgm:cxn modelId="{2D17A6CE-A3C2-449F-825C-BCC7B164FFF8}" type="presParOf" srcId="{43838CC3-0C80-4EA7-AE6A-C5C4EDF92840}" destId="{580F19C0-128B-4EAC-8A89-2B961198C63D}" srcOrd="1" destOrd="0" presId="urn:microsoft.com/office/officeart/2005/8/layout/StepDownProcess"/>
    <dgm:cxn modelId="{82614E80-716D-4BD7-821E-93B74AD2946D}" type="presParOf" srcId="{43838CC3-0C80-4EA7-AE6A-C5C4EDF92840}" destId="{37CB9B2C-255C-4441-A01F-942B140C0A73}" srcOrd="2" destOrd="0" presId="urn:microsoft.com/office/officeart/2005/8/layout/StepDownProcess"/>
    <dgm:cxn modelId="{3516216A-183E-4C63-AB79-4460C63B9FCA}" type="presParOf" srcId="{37CB9B2C-255C-4441-A01F-942B140C0A73}" destId="{61302059-05C1-4BAC-B2DC-D57118148C95}" srcOrd="0" destOrd="0" presId="urn:microsoft.com/office/officeart/2005/8/layout/StepDownProcess"/>
    <dgm:cxn modelId="{E4F0E5B4-9C11-452C-8190-E1F955618545}" type="presParOf" srcId="{37CB9B2C-255C-4441-A01F-942B140C0A73}" destId="{FC5AA06F-45C4-4584-9E72-59481044F3FA}" srcOrd="1" destOrd="0" presId="urn:microsoft.com/office/officeart/2005/8/layout/StepDownProcess"/>
    <dgm:cxn modelId="{E7E17682-F264-421C-9B35-FA4B57B2F23E}" type="presParOf" srcId="{37CB9B2C-255C-4441-A01F-942B140C0A73}" destId="{574CBDEF-3A97-43C1-A0AB-85A69BD47CB1}" srcOrd="2" destOrd="0" presId="urn:microsoft.com/office/officeart/2005/8/layout/StepDownProcess"/>
    <dgm:cxn modelId="{208D0FD7-E7CD-4819-91E6-1A3EF8F4ABE7}" type="presParOf" srcId="{43838CC3-0C80-4EA7-AE6A-C5C4EDF92840}" destId="{E1E26D26-E060-4D76-8C17-0BEDACA9E263}" srcOrd="3" destOrd="0" presId="urn:microsoft.com/office/officeart/2005/8/layout/StepDownProcess"/>
    <dgm:cxn modelId="{18AC1EF7-689C-4656-B850-C1A9EC51C3B8}" type="presParOf" srcId="{43838CC3-0C80-4EA7-AE6A-C5C4EDF92840}" destId="{9409BF97-B7C4-497B-A722-9DB3C17DE261}" srcOrd="4" destOrd="0" presId="urn:microsoft.com/office/officeart/2005/8/layout/StepDownProcess"/>
    <dgm:cxn modelId="{432576C2-246C-4E9B-B65A-E7876BAB0CF8}" type="presParOf" srcId="{9409BF97-B7C4-497B-A722-9DB3C17DE261}" destId="{E28C8D7D-79F6-4376-B966-7AB913CB0BBE}" srcOrd="0" destOrd="0" presId="urn:microsoft.com/office/officeart/2005/8/layout/StepDownProcess"/>
    <dgm:cxn modelId="{175072B5-ED03-48A7-8D84-9135D52703CA}" type="presParOf" srcId="{9409BF97-B7C4-497B-A722-9DB3C17DE261}" destId="{9BEFEE0C-F8DA-402C-B03A-2218D9B84D78}" srcOrd="1" destOrd="0" presId="urn:microsoft.com/office/officeart/2005/8/layout/StepDownProcess"/>
    <dgm:cxn modelId="{8C26A9C5-5427-417B-8115-A10361FD5067}" type="presParOf" srcId="{9409BF97-B7C4-497B-A722-9DB3C17DE261}" destId="{6AA7C9CF-AB46-441F-8B5C-EAD7C2FAF825}" srcOrd="2" destOrd="0" presId="urn:microsoft.com/office/officeart/2005/8/layout/StepDownProcess"/>
    <dgm:cxn modelId="{D02809A4-BDE7-4D3F-93C5-CEED5A02B27E}" type="presParOf" srcId="{43838CC3-0C80-4EA7-AE6A-C5C4EDF92840}" destId="{2008FC76-D103-4601-A2FE-0A095968BBEA}" srcOrd="5" destOrd="0" presId="urn:microsoft.com/office/officeart/2005/8/layout/StepDownProcess"/>
    <dgm:cxn modelId="{CE153D4B-D2C3-4688-926C-8043D710EA3D}" type="presParOf" srcId="{43838CC3-0C80-4EA7-AE6A-C5C4EDF92840}" destId="{FC40A78D-33C4-485C-80A3-A01727B10083}" srcOrd="6" destOrd="0" presId="urn:microsoft.com/office/officeart/2005/8/layout/StepDownProcess"/>
    <dgm:cxn modelId="{F387BCD6-CAB6-497E-8BC0-DAC3666CDBD0}" type="presParOf" srcId="{FC40A78D-33C4-485C-80A3-A01727B10083}" destId="{393A7AF9-C0BA-4CD7-B601-7638B9A520B7}" srcOrd="0" destOrd="0" presId="urn:microsoft.com/office/officeart/2005/8/layout/StepDownProcess"/>
    <dgm:cxn modelId="{BBE239C8-CC92-40EF-B1E5-4245FF5C9669}" type="presParOf" srcId="{FC40A78D-33C4-485C-80A3-A01727B10083}" destId="{232FC473-A95A-4E2C-AE95-748A86B3069B}" srcOrd="1" destOrd="0" presId="urn:microsoft.com/office/officeart/2005/8/layout/StepDownProcess"/>
    <dgm:cxn modelId="{A7B29B7F-8B6D-4EE8-9BDE-20C7BC60A849}" type="presParOf" srcId="{FC40A78D-33C4-485C-80A3-A01727B10083}" destId="{7347B275-390B-475D-A77F-366294D00D78}" srcOrd="2" destOrd="0" presId="urn:microsoft.com/office/officeart/2005/8/layout/StepDownProcess"/>
    <dgm:cxn modelId="{8879B57E-F370-4E59-915A-3FCF54A1E5D8}" type="presParOf" srcId="{43838CC3-0C80-4EA7-AE6A-C5C4EDF92840}" destId="{1529CDC7-FEC5-4525-8BE7-4B98BC3891BE}" srcOrd="7" destOrd="0" presId="urn:microsoft.com/office/officeart/2005/8/layout/StepDownProcess"/>
    <dgm:cxn modelId="{E4C8B498-2F30-432D-8DF6-6E9D7FFED780}" type="presParOf" srcId="{43838CC3-0C80-4EA7-AE6A-C5C4EDF92840}" destId="{93142692-D584-4619-AB6B-B0BC8E329A5C}" srcOrd="8" destOrd="0" presId="urn:microsoft.com/office/officeart/2005/8/layout/StepDownProcess"/>
    <dgm:cxn modelId="{A9FF9167-C2F6-4334-8B2A-3AF002660900}" type="presParOf" srcId="{93142692-D584-4619-AB6B-B0BC8E329A5C}" destId="{CD41E5F0-880E-4458-991B-D921D6436FE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7DBC8-8D40-44C3-8CFE-AA7AC90D9B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D9CC1-CB59-4BD7-8ED1-A3BB99863524}">
      <dgm:prSet phldrT="[Текст]" custT="1"/>
      <dgm:spPr/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Практические</a:t>
          </a:r>
        </a:p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кейсы 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D5495-EEF6-423F-AC2F-8DA48AD7BA2E}" type="parTrans" cxnId="{EDF3CEAD-FD2B-4E0E-8C30-07DEC6FD08D4}">
      <dgm:prSet/>
      <dgm:spPr/>
      <dgm:t>
        <a:bodyPr/>
        <a:lstStyle/>
        <a:p>
          <a:endParaRPr lang="ru-RU"/>
        </a:p>
      </dgm:t>
    </dgm:pt>
    <dgm:pt modelId="{CFFA9C08-19DA-4A8A-BEAA-AD5240DB3A9C}" type="sibTrans" cxnId="{EDF3CEAD-FD2B-4E0E-8C30-07DEC6FD08D4}">
      <dgm:prSet/>
      <dgm:spPr/>
      <dgm:t>
        <a:bodyPr/>
        <a:lstStyle/>
        <a:p>
          <a:endParaRPr lang="ru-RU"/>
        </a:p>
      </dgm:t>
    </dgm:pt>
    <dgm:pt modelId="{F2C3E255-504F-4CF4-9EFC-25609C01708A}">
      <dgm:prSet phldrT="[Текст]"/>
      <dgm:spPr/>
      <dgm:t>
        <a:bodyPr/>
        <a:lstStyle/>
        <a:p>
          <a:r>
            <a:rPr lang="ru-RU" dirty="0" smtClean="0"/>
            <a:t>Метод ситуационного  упражнения (задачи)</a:t>
          </a:r>
          <a:endParaRPr lang="ru-RU" dirty="0"/>
        </a:p>
      </dgm:t>
    </dgm:pt>
    <dgm:pt modelId="{64CB930C-273E-444F-AA26-77D20F2662C8}" type="parTrans" cxnId="{E319D2CB-2378-41C1-AA8B-1CDEE56F9D57}">
      <dgm:prSet/>
      <dgm:spPr/>
      <dgm:t>
        <a:bodyPr/>
        <a:lstStyle/>
        <a:p>
          <a:endParaRPr lang="ru-RU"/>
        </a:p>
      </dgm:t>
    </dgm:pt>
    <dgm:pt modelId="{CB443299-EFB8-4264-9A15-FA98953D243C}" type="sibTrans" cxnId="{E319D2CB-2378-41C1-AA8B-1CDEE56F9D57}">
      <dgm:prSet/>
      <dgm:spPr/>
      <dgm:t>
        <a:bodyPr/>
        <a:lstStyle/>
        <a:p>
          <a:endParaRPr lang="ru-RU"/>
        </a:p>
      </dgm:t>
    </dgm:pt>
    <dgm:pt modelId="{BF036946-3C91-4BE2-B8C1-1DD281D26286}">
      <dgm:prSet phldrT="[Текст]"/>
      <dgm:spPr/>
      <dgm:t>
        <a:bodyPr/>
        <a:lstStyle/>
        <a:p>
          <a:r>
            <a:rPr lang="ru-RU" dirty="0" smtClean="0"/>
            <a:t>Метод разбор деловой переписки, корреспонденции</a:t>
          </a:r>
          <a:endParaRPr lang="ru-RU" dirty="0"/>
        </a:p>
      </dgm:t>
    </dgm:pt>
    <dgm:pt modelId="{AA624FB5-DE40-4D84-BD47-BD61B068B3FE}" type="parTrans" cxnId="{A85B4249-84EC-4D5C-BD00-019BA82E1A15}">
      <dgm:prSet/>
      <dgm:spPr/>
      <dgm:t>
        <a:bodyPr/>
        <a:lstStyle/>
        <a:p>
          <a:endParaRPr lang="ru-RU"/>
        </a:p>
      </dgm:t>
    </dgm:pt>
    <dgm:pt modelId="{BDD22F93-7A4F-4C4B-A5F1-46F174A11A3B}" type="sibTrans" cxnId="{A85B4249-84EC-4D5C-BD00-019BA82E1A15}">
      <dgm:prSet/>
      <dgm:spPr/>
      <dgm:t>
        <a:bodyPr/>
        <a:lstStyle/>
        <a:p>
          <a:endParaRPr lang="ru-RU"/>
        </a:p>
      </dgm:t>
    </dgm:pt>
    <dgm:pt modelId="{2197A93A-74CB-449F-93F1-949B584126BD}">
      <dgm:prSet/>
      <dgm:spPr/>
      <dgm:t>
        <a:bodyPr/>
        <a:lstStyle/>
        <a:p>
          <a:r>
            <a:rPr lang="ru-RU" dirty="0" smtClean="0"/>
            <a:t>Метод ситуационно-ролевых игр </a:t>
          </a:r>
          <a:endParaRPr lang="ru-RU" dirty="0"/>
        </a:p>
      </dgm:t>
    </dgm:pt>
    <dgm:pt modelId="{AB8D1175-6EBD-4397-8A28-61B4A732BBAA}" type="parTrans" cxnId="{611A6717-DC0A-427B-807E-C2A755F25DBE}">
      <dgm:prSet/>
      <dgm:spPr/>
      <dgm:t>
        <a:bodyPr/>
        <a:lstStyle/>
        <a:p>
          <a:endParaRPr lang="ru-RU"/>
        </a:p>
      </dgm:t>
    </dgm:pt>
    <dgm:pt modelId="{F6A5069A-7AD7-4CC7-8DE5-E012D6DD5BD1}" type="sibTrans" cxnId="{611A6717-DC0A-427B-807E-C2A755F25DBE}">
      <dgm:prSet/>
      <dgm:spPr/>
      <dgm:t>
        <a:bodyPr/>
        <a:lstStyle/>
        <a:p>
          <a:endParaRPr lang="ru-RU"/>
        </a:p>
      </dgm:t>
    </dgm:pt>
    <dgm:pt modelId="{6405DAAD-E041-4510-8F86-BFCF8A5732AA}" type="pres">
      <dgm:prSet presAssocID="{2847DBC8-8D40-44C3-8CFE-AA7AC90D9B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14D6FB-E4C5-44D1-B03D-696C2FBEB518}" type="pres">
      <dgm:prSet presAssocID="{E0AD9CC1-CB59-4BD7-8ED1-A3BB99863524}" presName="hierRoot1" presStyleCnt="0"/>
      <dgm:spPr/>
    </dgm:pt>
    <dgm:pt modelId="{64E4DABA-EAE1-40D9-A92C-89B87103780A}" type="pres">
      <dgm:prSet presAssocID="{E0AD9CC1-CB59-4BD7-8ED1-A3BB99863524}" presName="composite" presStyleCnt="0"/>
      <dgm:spPr/>
    </dgm:pt>
    <dgm:pt modelId="{99AB12A5-9C5F-4ED0-9406-4FB5809ECEB8}" type="pres">
      <dgm:prSet presAssocID="{E0AD9CC1-CB59-4BD7-8ED1-A3BB99863524}" presName="background" presStyleLbl="node0" presStyleIdx="0" presStyleCnt="1"/>
      <dgm:spPr/>
    </dgm:pt>
    <dgm:pt modelId="{87267EAD-2978-46F6-8A3C-C5B20BEB11E7}" type="pres">
      <dgm:prSet presAssocID="{E0AD9CC1-CB59-4BD7-8ED1-A3BB99863524}" presName="text" presStyleLbl="fgAcc0" presStyleIdx="0" presStyleCnt="1" custScaleX="229926" custScaleY="213211" custLinFactNeighborX="-5632" custLinFactNeighborY="-37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6F315C-DCFF-47C8-B35B-C58C3B636514}" type="pres">
      <dgm:prSet presAssocID="{E0AD9CC1-CB59-4BD7-8ED1-A3BB99863524}" presName="hierChild2" presStyleCnt="0"/>
      <dgm:spPr/>
    </dgm:pt>
    <dgm:pt modelId="{6CBAB7E1-618E-4BC9-B61D-F5B2303BF712}" type="pres">
      <dgm:prSet presAssocID="{64CB930C-273E-444F-AA26-77D20F2662C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2FEC92B-C944-445C-825E-6420DEA59A1C}" type="pres">
      <dgm:prSet presAssocID="{F2C3E255-504F-4CF4-9EFC-25609C01708A}" presName="hierRoot2" presStyleCnt="0"/>
      <dgm:spPr/>
    </dgm:pt>
    <dgm:pt modelId="{F0A3A656-41C7-43FF-A102-E9C72596E3C1}" type="pres">
      <dgm:prSet presAssocID="{F2C3E255-504F-4CF4-9EFC-25609C01708A}" presName="composite2" presStyleCnt="0"/>
      <dgm:spPr/>
    </dgm:pt>
    <dgm:pt modelId="{2C98A2EE-0EB8-4240-A4AC-6527FF83D310}" type="pres">
      <dgm:prSet presAssocID="{F2C3E255-504F-4CF4-9EFC-25609C01708A}" presName="background2" presStyleLbl="node2" presStyleIdx="0" presStyleCnt="3"/>
      <dgm:spPr/>
    </dgm:pt>
    <dgm:pt modelId="{FA9CD672-B26D-44F4-B023-55778DB53DBA}" type="pres">
      <dgm:prSet presAssocID="{F2C3E255-504F-4CF4-9EFC-25609C01708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7FB8E-A101-4BCD-B477-E3815E85E216}" type="pres">
      <dgm:prSet presAssocID="{F2C3E255-504F-4CF4-9EFC-25609C01708A}" presName="hierChild3" presStyleCnt="0"/>
      <dgm:spPr/>
    </dgm:pt>
    <dgm:pt modelId="{1235E509-545E-473E-BD9F-688D1115184D}" type="pres">
      <dgm:prSet presAssocID="{AA624FB5-DE40-4D84-BD47-BD61B068B3F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DEC6CD8-B8E5-4E19-A5FD-01FF09B01D5D}" type="pres">
      <dgm:prSet presAssocID="{BF036946-3C91-4BE2-B8C1-1DD281D26286}" presName="hierRoot2" presStyleCnt="0"/>
      <dgm:spPr/>
    </dgm:pt>
    <dgm:pt modelId="{D455A2B5-A04A-4171-99A8-025BA785DFB2}" type="pres">
      <dgm:prSet presAssocID="{BF036946-3C91-4BE2-B8C1-1DD281D26286}" presName="composite2" presStyleCnt="0"/>
      <dgm:spPr/>
    </dgm:pt>
    <dgm:pt modelId="{71844260-0978-4A15-B92A-C4D097CC63BC}" type="pres">
      <dgm:prSet presAssocID="{BF036946-3C91-4BE2-B8C1-1DD281D26286}" presName="background2" presStyleLbl="node2" presStyleIdx="1" presStyleCnt="3"/>
      <dgm:spPr/>
    </dgm:pt>
    <dgm:pt modelId="{9C9C0F40-82FA-4B2E-BD46-DCC91B764E2C}" type="pres">
      <dgm:prSet presAssocID="{BF036946-3C91-4BE2-B8C1-1DD281D2628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B6840A-DDED-4419-8A1A-41B2D1EABA43}" type="pres">
      <dgm:prSet presAssocID="{BF036946-3C91-4BE2-B8C1-1DD281D26286}" presName="hierChild3" presStyleCnt="0"/>
      <dgm:spPr/>
    </dgm:pt>
    <dgm:pt modelId="{BB7EAE1F-BA5C-4E95-B7CE-D0A9D248860C}" type="pres">
      <dgm:prSet presAssocID="{AB8D1175-6EBD-4397-8A28-61B4A732BBA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D628A89-99B2-4B40-9C9F-406E235F5BF2}" type="pres">
      <dgm:prSet presAssocID="{2197A93A-74CB-449F-93F1-949B584126BD}" presName="hierRoot2" presStyleCnt="0"/>
      <dgm:spPr/>
    </dgm:pt>
    <dgm:pt modelId="{6A72A01A-B62E-4BF7-A0AC-50EA47403729}" type="pres">
      <dgm:prSet presAssocID="{2197A93A-74CB-449F-93F1-949B584126BD}" presName="composite2" presStyleCnt="0"/>
      <dgm:spPr/>
    </dgm:pt>
    <dgm:pt modelId="{940CC758-C762-415E-9E29-3125B2C36C81}" type="pres">
      <dgm:prSet presAssocID="{2197A93A-74CB-449F-93F1-949B584126BD}" presName="background2" presStyleLbl="node2" presStyleIdx="2" presStyleCnt="3"/>
      <dgm:spPr/>
    </dgm:pt>
    <dgm:pt modelId="{BAE20A57-7710-446E-AFFC-FE9F377FB80F}" type="pres">
      <dgm:prSet presAssocID="{2197A93A-74CB-449F-93F1-949B584126B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36245-7B49-4E46-848E-0563B9C91D3C}" type="pres">
      <dgm:prSet presAssocID="{2197A93A-74CB-449F-93F1-949B584126BD}" presName="hierChild3" presStyleCnt="0"/>
      <dgm:spPr/>
    </dgm:pt>
  </dgm:ptLst>
  <dgm:cxnLst>
    <dgm:cxn modelId="{E319D2CB-2378-41C1-AA8B-1CDEE56F9D57}" srcId="{E0AD9CC1-CB59-4BD7-8ED1-A3BB99863524}" destId="{F2C3E255-504F-4CF4-9EFC-25609C01708A}" srcOrd="0" destOrd="0" parTransId="{64CB930C-273E-444F-AA26-77D20F2662C8}" sibTransId="{CB443299-EFB8-4264-9A15-FA98953D243C}"/>
    <dgm:cxn modelId="{92C5B107-AB32-4EDB-9913-B0058E4B78D5}" type="presOf" srcId="{AA624FB5-DE40-4D84-BD47-BD61B068B3FE}" destId="{1235E509-545E-473E-BD9F-688D1115184D}" srcOrd="0" destOrd="0" presId="urn:microsoft.com/office/officeart/2005/8/layout/hierarchy1"/>
    <dgm:cxn modelId="{CEC0F0CC-C53B-4581-9AAA-E34986A84551}" type="presOf" srcId="{F2C3E255-504F-4CF4-9EFC-25609C01708A}" destId="{FA9CD672-B26D-44F4-B023-55778DB53DBA}" srcOrd="0" destOrd="0" presId="urn:microsoft.com/office/officeart/2005/8/layout/hierarchy1"/>
    <dgm:cxn modelId="{611A6717-DC0A-427B-807E-C2A755F25DBE}" srcId="{E0AD9CC1-CB59-4BD7-8ED1-A3BB99863524}" destId="{2197A93A-74CB-449F-93F1-949B584126BD}" srcOrd="2" destOrd="0" parTransId="{AB8D1175-6EBD-4397-8A28-61B4A732BBAA}" sibTransId="{F6A5069A-7AD7-4CC7-8DE5-E012D6DD5BD1}"/>
    <dgm:cxn modelId="{6D5B27CF-A676-4E25-815A-85A911C8D98D}" type="presOf" srcId="{BF036946-3C91-4BE2-B8C1-1DD281D26286}" destId="{9C9C0F40-82FA-4B2E-BD46-DCC91B764E2C}" srcOrd="0" destOrd="0" presId="urn:microsoft.com/office/officeart/2005/8/layout/hierarchy1"/>
    <dgm:cxn modelId="{64BA946D-EE0B-4EC5-B716-1EDC77048536}" type="presOf" srcId="{2847DBC8-8D40-44C3-8CFE-AA7AC90D9B4A}" destId="{6405DAAD-E041-4510-8F86-BFCF8A5732AA}" srcOrd="0" destOrd="0" presId="urn:microsoft.com/office/officeart/2005/8/layout/hierarchy1"/>
    <dgm:cxn modelId="{93686142-3FD4-4FE3-9D42-0E809BAD8862}" type="presOf" srcId="{2197A93A-74CB-449F-93F1-949B584126BD}" destId="{BAE20A57-7710-446E-AFFC-FE9F377FB80F}" srcOrd="0" destOrd="0" presId="urn:microsoft.com/office/officeart/2005/8/layout/hierarchy1"/>
    <dgm:cxn modelId="{286D7FCB-9CC2-4C64-93C3-A7F7B3995F26}" type="presOf" srcId="{AB8D1175-6EBD-4397-8A28-61B4A732BBAA}" destId="{BB7EAE1F-BA5C-4E95-B7CE-D0A9D248860C}" srcOrd="0" destOrd="0" presId="urn:microsoft.com/office/officeart/2005/8/layout/hierarchy1"/>
    <dgm:cxn modelId="{26EB67F4-CD00-4065-8FB1-4B0DE50A8019}" type="presOf" srcId="{64CB930C-273E-444F-AA26-77D20F2662C8}" destId="{6CBAB7E1-618E-4BC9-B61D-F5B2303BF712}" srcOrd="0" destOrd="0" presId="urn:microsoft.com/office/officeart/2005/8/layout/hierarchy1"/>
    <dgm:cxn modelId="{A85B4249-84EC-4D5C-BD00-019BA82E1A15}" srcId="{E0AD9CC1-CB59-4BD7-8ED1-A3BB99863524}" destId="{BF036946-3C91-4BE2-B8C1-1DD281D26286}" srcOrd="1" destOrd="0" parTransId="{AA624FB5-DE40-4D84-BD47-BD61B068B3FE}" sibTransId="{BDD22F93-7A4F-4C4B-A5F1-46F174A11A3B}"/>
    <dgm:cxn modelId="{EDF3CEAD-FD2B-4E0E-8C30-07DEC6FD08D4}" srcId="{2847DBC8-8D40-44C3-8CFE-AA7AC90D9B4A}" destId="{E0AD9CC1-CB59-4BD7-8ED1-A3BB99863524}" srcOrd="0" destOrd="0" parTransId="{95CD5495-EEF6-423F-AC2F-8DA48AD7BA2E}" sibTransId="{CFFA9C08-19DA-4A8A-BEAA-AD5240DB3A9C}"/>
    <dgm:cxn modelId="{15CD4934-DEAA-489F-B884-3A6AA7089CDA}" type="presOf" srcId="{E0AD9CC1-CB59-4BD7-8ED1-A3BB99863524}" destId="{87267EAD-2978-46F6-8A3C-C5B20BEB11E7}" srcOrd="0" destOrd="0" presId="urn:microsoft.com/office/officeart/2005/8/layout/hierarchy1"/>
    <dgm:cxn modelId="{85C7E76A-B37D-4709-AC62-F834A6A99B5D}" type="presParOf" srcId="{6405DAAD-E041-4510-8F86-BFCF8A5732AA}" destId="{C314D6FB-E4C5-44D1-B03D-696C2FBEB518}" srcOrd="0" destOrd="0" presId="urn:microsoft.com/office/officeart/2005/8/layout/hierarchy1"/>
    <dgm:cxn modelId="{C220547F-7237-443A-8FFD-ED65DA43E327}" type="presParOf" srcId="{C314D6FB-E4C5-44D1-B03D-696C2FBEB518}" destId="{64E4DABA-EAE1-40D9-A92C-89B87103780A}" srcOrd="0" destOrd="0" presId="urn:microsoft.com/office/officeart/2005/8/layout/hierarchy1"/>
    <dgm:cxn modelId="{2F08DA8F-1321-4838-B671-40AF5B4A9379}" type="presParOf" srcId="{64E4DABA-EAE1-40D9-A92C-89B87103780A}" destId="{99AB12A5-9C5F-4ED0-9406-4FB5809ECEB8}" srcOrd="0" destOrd="0" presId="urn:microsoft.com/office/officeart/2005/8/layout/hierarchy1"/>
    <dgm:cxn modelId="{FF49DE71-6189-4D74-A59D-6958694E7929}" type="presParOf" srcId="{64E4DABA-EAE1-40D9-A92C-89B87103780A}" destId="{87267EAD-2978-46F6-8A3C-C5B20BEB11E7}" srcOrd="1" destOrd="0" presId="urn:microsoft.com/office/officeart/2005/8/layout/hierarchy1"/>
    <dgm:cxn modelId="{E4496654-4F7C-4BFA-BE38-7DC22399B0BE}" type="presParOf" srcId="{C314D6FB-E4C5-44D1-B03D-696C2FBEB518}" destId="{4B6F315C-DCFF-47C8-B35B-C58C3B636514}" srcOrd="1" destOrd="0" presId="urn:microsoft.com/office/officeart/2005/8/layout/hierarchy1"/>
    <dgm:cxn modelId="{8D87522E-0215-4618-BAFE-5ED106D88A83}" type="presParOf" srcId="{4B6F315C-DCFF-47C8-B35B-C58C3B636514}" destId="{6CBAB7E1-618E-4BC9-B61D-F5B2303BF712}" srcOrd="0" destOrd="0" presId="urn:microsoft.com/office/officeart/2005/8/layout/hierarchy1"/>
    <dgm:cxn modelId="{AA59AA16-901D-48DE-81B1-D1A2D75A1888}" type="presParOf" srcId="{4B6F315C-DCFF-47C8-B35B-C58C3B636514}" destId="{A2FEC92B-C944-445C-825E-6420DEA59A1C}" srcOrd="1" destOrd="0" presId="urn:microsoft.com/office/officeart/2005/8/layout/hierarchy1"/>
    <dgm:cxn modelId="{4B14E7A5-039A-4076-8469-FB354FA9AC03}" type="presParOf" srcId="{A2FEC92B-C944-445C-825E-6420DEA59A1C}" destId="{F0A3A656-41C7-43FF-A102-E9C72596E3C1}" srcOrd="0" destOrd="0" presId="urn:microsoft.com/office/officeart/2005/8/layout/hierarchy1"/>
    <dgm:cxn modelId="{2CF8944E-3756-4232-BAEA-2F33252F15F1}" type="presParOf" srcId="{F0A3A656-41C7-43FF-A102-E9C72596E3C1}" destId="{2C98A2EE-0EB8-4240-A4AC-6527FF83D310}" srcOrd="0" destOrd="0" presId="urn:microsoft.com/office/officeart/2005/8/layout/hierarchy1"/>
    <dgm:cxn modelId="{2D8B4C84-54E5-4828-825B-CB761C96D462}" type="presParOf" srcId="{F0A3A656-41C7-43FF-A102-E9C72596E3C1}" destId="{FA9CD672-B26D-44F4-B023-55778DB53DBA}" srcOrd="1" destOrd="0" presId="urn:microsoft.com/office/officeart/2005/8/layout/hierarchy1"/>
    <dgm:cxn modelId="{42A4E4AF-C16A-4D30-A679-8DAD0D54BBEB}" type="presParOf" srcId="{A2FEC92B-C944-445C-825E-6420DEA59A1C}" destId="{7867FB8E-A101-4BCD-B477-E3815E85E216}" srcOrd="1" destOrd="0" presId="urn:microsoft.com/office/officeart/2005/8/layout/hierarchy1"/>
    <dgm:cxn modelId="{542F5843-FAFB-435E-9212-DB59E60FEA0C}" type="presParOf" srcId="{4B6F315C-DCFF-47C8-B35B-C58C3B636514}" destId="{1235E509-545E-473E-BD9F-688D1115184D}" srcOrd="2" destOrd="0" presId="urn:microsoft.com/office/officeart/2005/8/layout/hierarchy1"/>
    <dgm:cxn modelId="{057567A2-5239-4E38-9D52-16264E4BC949}" type="presParOf" srcId="{4B6F315C-DCFF-47C8-B35B-C58C3B636514}" destId="{FDEC6CD8-B8E5-4E19-A5FD-01FF09B01D5D}" srcOrd="3" destOrd="0" presId="urn:microsoft.com/office/officeart/2005/8/layout/hierarchy1"/>
    <dgm:cxn modelId="{BED39F98-621B-464E-AF70-5D7EEDF994B2}" type="presParOf" srcId="{FDEC6CD8-B8E5-4E19-A5FD-01FF09B01D5D}" destId="{D455A2B5-A04A-4171-99A8-025BA785DFB2}" srcOrd="0" destOrd="0" presId="urn:microsoft.com/office/officeart/2005/8/layout/hierarchy1"/>
    <dgm:cxn modelId="{9C8FD3F2-3D23-4718-9EB7-A61F76082D72}" type="presParOf" srcId="{D455A2B5-A04A-4171-99A8-025BA785DFB2}" destId="{71844260-0978-4A15-B92A-C4D097CC63BC}" srcOrd="0" destOrd="0" presId="urn:microsoft.com/office/officeart/2005/8/layout/hierarchy1"/>
    <dgm:cxn modelId="{46935F69-21E8-44E7-8092-C5298D13B397}" type="presParOf" srcId="{D455A2B5-A04A-4171-99A8-025BA785DFB2}" destId="{9C9C0F40-82FA-4B2E-BD46-DCC91B764E2C}" srcOrd="1" destOrd="0" presId="urn:microsoft.com/office/officeart/2005/8/layout/hierarchy1"/>
    <dgm:cxn modelId="{AA462AE5-5F4E-4D39-A6AB-0A3EEA363B61}" type="presParOf" srcId="{FDEC6CD8-B8E5-4E19-A5FD-01FF09B01D5D}" destId="{20B6840A-DDED-4419-8A1A-41B2D1EABA43}" srcOrd="1" destOrd="0" presId="urn:microsoft.com/office/officeart/2005/8/layout/hierarchy1"/>
    <dgm:cxn modelId="{D777DA88-80F9-40BB-9A27-B8DFB0BDA200}" type="presParOf" srcId="{4B6F315C-DCFF-47C8-B35B-C58C3B636514}" destId="{BB7EAE1F-BA5C-4E95-B7CE-D0A9D248860C}" srcOrd="4" destOrd="0" presId="urn:microsoft.com/office/officeart/2005/8/layout/hierarchy1"/>
    <dgm:cxn modelId="{85389B76-4792-4B27-987F-BA002A28D447}" type="presParOf" srcId="{4B6F315C-DCFF-47C8-B35B-C58C3B636514}" destId="{6D628A89-99B2-4B40-9C9F-406E235F5BF2}" srcOrd="5" destOrd="0" presId="urn:microsoft.com/office/officeart/2005/8/layout/hierarchy1"/>
    <dgm:cxn modelId="{4B41EBC3-5E4C-452D-BF25-730FE320B848}" type="presParOf" srcId="{6D628A89-99B2-4B40-9C9F-406E235F5BF2}" destId="{6A72A01A-B62E-4BF7-A0AC-50EA47403729}" srcOrd="0" destOrd="0" presId="urn:microsoft.com/office/officeart/2005/8/layout/hierarchy1"/>
    <dgm:cxn modelId="{AD04B77D-EA2F-4DB2-857F-BDA08B374B97}" type="presParOf" srcId="{6A72A01A-B62E-4BF7-A0AC-50EA47403729}" destId="{940CC758-C762-415E-9E29-3125B2C36C81}" srcOrd="0" destOrd="0" presId="urn:microsoft.com/office/officeart/2005/8/layout/hierarchy1"/>
    <dgm:cxn modelId="{4F3AB586-0E68-4BB8-B705-EF6FFDB827AA}" type="presParOf" srcId="{6A72A01A-B62E-4BF7-A0AC-50EA47403729}" destId="{BAE20A57-7710-446E-AFFC-FE9F377FB80F}" srcOrd="1" destOrd="0" presId="urn:microsoft.com/office/officeart/2005/8/layout/hierarchy1"/>
    <dgm:cxn modelId="{24F1E68D-DB88-4E52-BD69-814B4E8E7A87}" type="presParOf" srcId="{6D628A89-99B2-4B40-9C9F-406E235F5BF2}" destId="{F9936245-7B49-4E46-848E-0563B9C91D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06D4D-53AD-4FF6-A8BA-2363B380B8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4C813-6B3C-4FD7-A146-A88DBDF16A6D}">
      <dgm:prSet phldrT="[Текст]" custT="1"/>
      <dgm:spPr/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Научно-исследовательские кейсы 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516CC-3278-474C-8C2C-EE0756916801}" type="parTrans" cxnId="{8775BD46-F1ED-4349-88E6-DB2858E601B1}">
      <dgm:prSet/>
      <dgm:spPr/>
      <dgm:t>
        <a:bodyPr/>
        <a:lstStyle/>
        <a:p>
          <a:endParaRPr lang="ru-RU"/>
        </a:p>
      </dgm:t>
    </dgm:pt>
    <dgm:pt modelId="{76B0A264-0EA3-405C-84E0-3C6939046DD5}" type="sibTrans" cxnId="{8775BD46-F1ED-4349-88E6-DB2858E601B1}">
      <dgm:prSet/>
      <dgm:spPr/>
      <dgm:t>
        <a:bodyPr/>
        <a:lstStyle/>
        <a:p>
          <a:endParaRPr lang="ru-RU"/>
        </a:p>
      </dgm:t>
    </dgm:pt>
    <dgm:pt modelId="{B4650953-59A3-48BE-BC35-E2D422F9F421}">
      <dgm:prSet phldrT="[Текст]"/>
      <dgm:spPr/>
      <dgm:t>
        <a:bodyPr/>
        <a:lstStyle/>
        <a:p>
          <a:r>
            <a:rPr lang="ru-RU" dirty="0" smtClean="0"/>
            <a:t>Метод инцидента </a:t>
          </a:r>
          <a:endParaRPr lang="ru-RU" dirty="0"/>
        </a:p>
      </dgm:t>
    </dgm:pt>
    <dgm:pt modelId="{30AF2459-FC31-4961-8E9B-034E0D2ED404}" type="parTrans" cxnId="{80AAAEA1-ABB7-40EC-A6BC-A57ED966471E}">
      <dgm:prSet/>
      <dgm:spPr/>
      <dgm:t>
        <a:bodyPr/>
        <a:lstStyle/>
        <a:p>
          <a:endParaRPr lang="ru-RU"/>
        </a:p>
      </dgm:t>
    </dgm:pt>
    <dgm:pt modelId="{04A31FCA-8097-4098-9BF9-DCE251629A02}" type="sibTrans" cxnId="{80AAAEA1-ABB7-40EC-A6BC-A57ED966471E}">
      <dgm:prSet/>
      <dgm:spPr/>
      <dgm:t>
        <a:bodyPr/>
        <a:lstStyle/>
        <a:p>
          <a:endParaRPr lang="ru-RU"/>
        </a:p>
      </dgm:t>
    </dgm:pt>
    <dgm:pt modelId="{FF53E45A-C2BF-471B-8202-0D8EBAE91A44}">
      <dgm:prSet phldrT="[Текст]"/>
      <dgm:spPr/>
      <dgm:t>
        <a:bodyPr/>
        <a:lstStyle/>
        <a:p>
          <a:r>
            <a:rPr lang="ru-RU" dirty="0" smtClean="0"/>
            <a:t>Метод игрового проектирования</a:t>
          </a:r>
          <a:endParaRPr lang="ru-RU" dirty="0"/>
        </a:p>
      </dgm:t>
    </dgm:pt>
    <dgm:pt modelId="{9A17BD96-755E-4B17-8627-AC23873F8611}" type="parTrans" cxnId="{B07798F8-8DD4-4C4A-9E74-93A5FC035AE1}">
      <dgm:prSet/>
      <dgm:spPr/>
      <dgm:t>
        <a:bodyPr/>
        <a:lstStyle/>
        <a:p>
          <a:endParaRPr lang="ru-RU"/>
        </a:p>
      </dgm:t>
    </dgm:pt>
    <dgm:pt modelId="{1C887F0E-C11C-4BF9-9667-1A7CD8610349}" type="sibTrans" cxnId="{B07798F8-8DD4-4C4A-9E74-93A5FC035AE1}">
      <dgm:prSet/>
      <dgm:spPr/>
      <dgm:t>
        <a:bodyPr/>
        <a:lstStyle/>
        <a:p>
          <a:endParaRPr lang="ru-RU"/>
        </a:p>
      </dgm:t>
    </dgm:pt>
    <dgm:pt modelId="{908EBC27-8438-405A-B274-D2AA1BB3EC29}" type="pres">
      <dgm:prSet presAssocID="{31206D4D-53AD-4FF6-A8BA-2363B380B8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663F78-9BEF-4A97-8176-BDDDC6D064B4}" type="pres">
      <dgm:prSet presAssocID="{5894C813-6B3C-4FD7-A146-A88DBDF16A6D}" presName="hierRoot1" presStyleCnt="0"/>
      <dgm:spPr/>
    </dgm:pt>
    <dgm:pt modelId="{F19EF346-B37C-4140-A66C-2DB8BA1364C2}" type="pres">
      <dgm:prSet presAssocID="{5894C813-6B3C-4FD7-A146-A88DBDF16A6D}" presName="composite" presStyleCnt="0"/>
      <dgm:spPr/>
    </dgm:pt>
    <dgm:pt modelId="{FF2C676A-025F-461B-B2B7-7F993C59CAB9}" type="pres">
      <dgm:prSet presAssocID="{5894C813-6B3C-4FD7-A146-A88DBDF16A6D}" presName="background" presStyleLbl="node0" presStyleIdx="0" presStyleCnt="1"/>
      <dgm:spPr/>
    </dgm:pt>
    <dgm:pt modelId="{1527CA4A-8D09-4727-835A-91FF621110B7}" type="pres">
      <dgm:prSet presAssocID="{5894C813-6B3C-4FD7-A146-A88DBDF16A6D}" presName="text" presStyleLbl="fgAcc0" presStyleIdx="0" presStyleCnt="1" custScaleX="161759" custScaleY="87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6F523-6569-4A25-A16C-878C30684570}" type="pres">
      <dgm:prSet presAssocID="{5894C813-6B3C-4FD7-A146-A88DBDF16A6D}" presName="hierChild2" presStyleCnt="0"/>
      <dgm:spPr/>
    </dgm:pt>
    <dgm:pt modelId="{F286EEE6-0970-4780-9F3A-81313B7ECA67}" type="pres">
      <dgm:prSet presAssocID="{30AF2459-FC31-4961-8E9B-034E0D2ED40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5B297E5-1D66-4CD1-8111-2409D885B11E}" type="pres">
      <dgm:prSet presAssocID="{B4650953-59A3-48BE-BC35-E2D422F9F421}" presName="hierRoot2" presStyleCnt="0"/>
      <dgm:spPr/>
    </dgm:pt>
    <dgm:pt modelId="{C061E77E-83BD-4CBB-8D80-6F6F8F225E50}" type="pres">
      <dgm:prSet presAssocID="{B4650953-59A3-48BE-BC35-E2D422F9F421}" presName="composite2" presStyleCnt="0"/>
      <dgm:spPr/>
    </dgm:pt>
    <dgm:pt modelId="{C9076C94-5C3E-42E6-9DFF-F51EC98F1916}" type="pres">
      <dgm:prSet presAssocID="{B4650953-59A3-48BE-BC35-E2D422F9F421}" presName="background2" presStyleLbl="node2" presStyleIdx="0" presStyleCnt="2"/>
      <dgm:spPr/>
    </dgm:pt>
    <dgm:pt modelId="{A8786EB5-654E-4D2B-98E8-68D78BE845F0}" type="pres">
      <dgm:prSet presAssocID="{B4650953-59A3-48BE-BC35-E2D422F9F421}" presName="text2" presStyleLbl="fgAcc2" presStyleIdx="0" presStyleCnt="2" custScaleX="72828" custScaleY="70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0FF175-8E54-48B1-8BB4-B997D34F831E}" type="pres">
      <dgm:prSet presAssocID="{B4650953-59A3-48BE-BC35-E2D422F9F421}" presName="hierChild3" presStyleCnt="0"/>
      <dgm:spPr/>
    </dgm:pt>
    <dgm:pt modelId="{9C5A1D77-CE94-4DB7-A9BA-CE216255274E}" type="pres">
      <dgm:prSet presAssocID="{9A17BD96-755E-4B17-8627-AC23873F861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EEAE618-FE62-4B59-B22B-6CA6E6C9DD81}" type="pres">
      <dgm:prSet presAssocID="{FF53E45A-C2BF-471B-8202-0D8EBAE91A44}" presName="hierRoot2" presStyleCnt="0"/>
      <dgm:spPr/>
    </dgm:pt>
    <dgm:pt modelId="{E594D01F-E32F-42D6-A00F-701A83F34684}" type="pres">
      <dgm:prSet presAssocID="{FF53E45A-C2BF-471B-8202-0D8EBAE91A44}" presName="composite2" presStyleCnt="0"/>
      <dgm:spPr/>
    </dgm:pt>
    <dgm:pt modelId="{8F9A5B92-DE21-4B7F-8DE8-69CFD8DBBDDE}" type="pres">
      <dgm:prSet presAssocID="{FF53E45A-C2BF-471B-8202-0D8EBAE91A44}" presName="background2" presStyleLbl="node2" presStyleIdx="1" presStyleCnt="2"/>
      <dgm:spPr/>
    </dgm:pt>
    <dgm:pt modelId="{38C43422-02D7-4F8E-AC13-38226469E796}" type="pres">
      <dgm:prSet presAssocID="{FF53E45A-C2BF-471B-8202-0D8EBAE91A44}" presName="text2" presStyleLbl="fgAcc2" presStyleIdx="1" presStyleCnt="2" custScaleX="76200" custScaleY="75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09648C-FD06-4E22-843E-CB7671D9EE47}" type="pres">
      <dgm:prSet presAssocID="{FF53E45A-C2BF-471B-8202-0D8EBAE91A44}" presName="hierChild3" presStyleCnt="0"/>
      <dgm:spPr/>
    </dgm:pt>
  </dgm:ptLst>
  <dgm:cxnLst>
    <dgm:cxn modelId="{B07798F8-8DD4-4C4A-9E74-93A5FC035AE1}" srcId="{5894C813-6B3C-4FD7-A146-A88DBDF16A6D}" destId="{FF53E45A-C2BF-471B-8202-0D8EBAE91A44}" srcOrd="1" destOrd="0" parTransId="{9A17BD96-755E-4B17-8627-AC23873F8611}" sibTransId="{1C887F0E-C11C-4BF9-9667-1A7CD8610349}"/>
    <dgm:cxn modelId="{75BDA176-0C59-4F93-BFE0-4F46124902A9}" type="presOf" srcId="{31206D4D-53AD-4FF6-A8BA-2363B380B87F}" destId="{908EBC27-8438-405A-B274-D2AA1BB3EC29}" srcOrd="0" destOrd="0" presId="urn:microsoft.com/office/officeart/2005/8/layout/hierarchy1"/>
    <dgm:cxn modelId="{3582C588-E327-4848-9B2D-DB561C1AD0AC}" type="presOf" srcId="{FF53E45A-C2BF-471B-8202-0D8EBAE91A44}" destId="{38C43422-02D7-4F8E-AC13-38226469E796}" srcOrd="0" destOrd="0" presId="urn:microsoft.com/office/officeart/2005/8/layout/hierarchy1"/>
    <dgm:cxn modelId="{6FDA6E77-32B1-4EBF-ADF5-4F5014556C55}" type="presOf" srcId="{30AF2459-FC31-4961-8E9B-034E0D2ED404}" destId="{F286EEE6-0970-4780-9F3A-81313B7ECA67}" srcOrd="0" destOrd="0" presId="urn:microsoft.com/office/officeart/2005/8/layout/hierarchy1"/>
    <dgm:cxn modelId="{18E59EA6-3459-4F6D-AE06-0E769620982C}" type="presOf" srcId="{5894C813-6B3C-4FD7-A146-A88DBDF16A6D}" destId="{1527CA4A-8D09-4727-835A-91FF621110B7}" srcOrd="0" destOrd="0" presId="urn:microsoft.com/office/officeart/2005/8/layout/hierarchy1"/>
    <dgm:cxn modelId="{EE7F0C67-03EB-405B-8EC8-FE897FAB05C7}" type="presOf" srcId="{B4650953-59A3-48BE-BC35-E2D422F9F421}" destId="{A8786EB5-654E-4D2B-98E8-68D78BE845F0}" srcOrd="0" destOrd="0" presId="urn:microsoft.com/office/officeart/2005/8/layout/hierarchy1"/>
    <dgm:cxn modelId="{1CCA906E-E391-49AB-89F9-9FF07DB4C8F7}" type="presOf" srcId="{9A17BD96-755E-4B17-8627-AC23873F8611}" destId="{9C5A1D77-CE94-4DB7-A9BA-CE216255274E}" srcOrd="0" destOrd="0" presId="urn:microsoft.com/office/officeart/2005/8/layout/hierarchy1"/>
    <dgm:cxn modelId="{8775BD46-F1ED-4349-88E6-DB2858E601B1}" srcId="{31206D4D-53AD-4FF6-A8BA-2363B380B87F}" destId="{5894C813-6B3C-4FD7-A146-A88DBDF16A6D}" srcOrd="0" destOrd="0" parTransId="{EF7516CC-3278-474C-8C2C-EE0756916801}" sibTransId="{76B0A264-0EA3-405C-84E0-3C6939046DD5}"/>
    <dgm:cxn modelId="{80AAAEA1-ABB7-40EC-A6BC-A57ED966471E}" srcId="{5894C813-6B3C-4FD7-A146-A88DBDF16A6D}" destId="{B4650953-59A3-48BE-BC35-E2D422F9F421}" srcOrd="0" destOrd="0" parTransId="{30AF2459-FC31-4961-8E9B-034E0D2ED404}" sibTransId="{04A31FCA-8097-4098-9BF9-DCE251629A02}"/>
    <dgm:cxn modelId="{3F4E5D79-BD47-459D-9294-A9214A995DD4}" type="presParOf" srcId="{908EBC27-8438-405A-B274-D2AA1BB3EC29}" destId="{0F663F78-9BEF-4A97-8176-BDDDC6D064B4}" srcOrd="0" destOrd="0" presId="urn:microsoft.com/office/officeart/2005/8/layout/hierarchy1"/>
    <dgm:cxn modelId="{299B17EF-3A39-4A55-8C7F-2D0D1DB37CFB}" type="presParOf" srcId="{0F663F78-9BEF-4A97-8176-BDDDC6D064B4}" destId="{F19EF346-B37C-4140-A66C-2DB8BA1364C2}" srcOrd="0" destOrd="0" presId="urn:microsoft.com/office/officeart/2005/8/layout/hierarchy1"/>
    <dgm:cxn modelId="{788E8E9B-FB99-4E3B-9728-7A844EC7C997}" type="presParOf" srcId="{F19EF346-B37C-4140-A66C-2DB8BA1364C2}" destId="{FF2C676A-025F-461B-B2B7-7F993C59CAB9}" srcOrd="0" destOrd="0" presId="urn:microsoft.com/office/officeart/2005/8/layout/hierarchy1"/>
    <dgm:cxn modelId="{2AE73C38-8680-45D2-9E21-F1A4714B8CD8}" type="presParOf" srcId="{F19EF346-B37C-4140-A66C-2DB8BA1364C2}" destId="{1527CA4A-8D09-4727-835A-91FF621110B7}" srcOrd="1" destOrd="0" presId="urn:microsoft.com/office/officeart/2005/8/layout/hierarchy1"/>
    <dgm:cxn modelId="{B8FC6EF0-483B-49A0-ACED-73E5051BED7F}" type="presParOf" srcId="{0F663F78-9BEF-4A97-8176-BDDDC6D064B4}" destId="{B786F523-6569-4A25-A16C-878C30684570}" srcOrd="1" destOrd="0" presId="urn:microsoft.com/office/officeart/2005/8/layout/hierarchy1"/>
    <dgm:cxn modelId="{8EAD96E6-AC80-4FC6-9C99-F62DFC5AD997}" type="presParOf" srcId="{B786F523-6569-4A25-A16C-878C30684570}" destId="{F286EEE6-0970-4780-9F3A-81313B7ECA67}" srcOrd="0" destOrd="0" presId="urn:microsoft.com/office/officeart/2005/8/layout/hierarchy1"/>
    <dgm:cxn modelId="{DE3B4EC7-AD8F-449E-A7E4-BFE92358CCA3}" type="presParOf" srcId="{B786F523-6569-4A25-A16C-878C30684570}" destId="{35B297E5-1D66-4CD1-8111-2409D885B11E}" srcOrd="1" destOrd="0" presId="urn:microsoft.com/office/officeart/2005/8/layout/hierarchy1"/>
    <dgm:cxn modelId="{9A86BC51-1E72-465D-BCDD-6D5B8D98754B}" type="presParOf" srcId="{35B297E5-1D66-4CD1-8111-2409D885B11E}" destId="{C061E77E-83BD-4CBB-8D80-6F6F8F225E50}" srcOrd="0" destOrd="0" presId="urn:microsoft.com/office/officeart/2005/8/layout/hierarchy1"/>
    <dgm:cxn modelId="{6BA86E5F-79AB-48A7-9930-13A644165521}" type="presParOf" srcId="{C061E77E-83BD-4CBB-8D80-6F6F8F225E50}" destId="{C9076C94-5C3E-42E6-9DFF-F51EC98F1916}" srcOrd="0" destOrd="0" presId="urn:microsoft.com/office/officeart/2005/8/layout/hierarchy1"/>
    <dgm:cxn modelId="{915D3933-C0E8-4F62-B8AF-61724CB573D2}" type="presParOf" srcId="{C061E77E-83BD-4CBB-8D80-6F6F8F225E50}" destId="{A8786EB5-654E-4D2B-98E8-68D78BE845F0}" srcOrd="1" destOrd="0" presId="urn:microsoft.com/office/officeart/2005/8/layout/hierarchy1"/>
    <dgm:cxn modelId="{0AE852B5-0AB7-422E-8886-28886A52E65F}" type="presParOf" srcId="{35B297E5-1D66-4CD1-8111-2409D885B11E}" destId="{7E0FF175-8E54-48B1-8BB4-B997D34F831E}" srcOrd="1" destOrd="0" presId="urn:microsoft.com/office/officeart/2005/8/layout/hierarchy1"/>
    <dgm:cxn modelId="{4A6E8AD3-D5CA-4199-81A4-8B0D8C1F2C51}" type="presParOf" srcId="{B786F523-6569-4A25-A16C-878C30684570}" destId="{9C5A1D77-CE94-4DB7-A9BA-CE216255274E}" srcOrd="2" destOrd="0" presId="urn:microsoft.com/office/officeart/2005/8/layout/hierarchy1"/>
    <dgm:cxn modelId="{1CC72738-1C05-49B9-B4B4-C6B02FABBEF1}" type="presParOf" srcId="{B786F523-6569-4A25-A16C-878C30684570}" destId="{BEEAE618-FE62-4B59-B22B-6CA6E6C9DD81}" srcOrd="3" destOrd="0" presId="urn:microsoft.com/office/officeart/2005/8/layout/hierarchy1"/>
    <dgm:cxn modelId="{0B98D9EC-5B43-4C7D-BA8D-87B811FF21D3}" type="presParOf" srcId="{BEEAE618-FE62-4B59-B22B-6CA6E6C9DD81}" destId="{E594D01F-E32F-42D6-A00F-701A83F34684}" srcOrd="0" destOrd="0" presId="urn:microsoft.com/office/officeart/2005/8/layout/hierarchy1"/>
    <dgm:cxn modelId="{9B81327A-B217-4F31-836F-39C83EF29EB5}" type="presParOf" srcId="{E594D01F-E32F-42D6-A00F-701A83F34684}" destId="{8F9A5B92-DE21-4B7F-8DE8-69CFD8DBBDDE}" srcOrd="0" destOrd="0" presId="urn:microsoft.com/office/officeart/2005/8/layout/hierarchy1"/>
    <dgm:cxn modelId="{735D6F08-B9EC-4410-973A-541FA0E50E0B}" type="presParOf" srcId="{E594D01F-E32F-42D6-A00F-701A83F34684}" destId="{38C43422-02D7-4F8E-AC13-38226469E796}" srcOrd="1" destOrd="0" presId="urn:microsoft.com/office/officeart/2005/8/layout/hierarchy1"/>
    <dgm:cxn modelId="{F3643009-32A4-4531-B53C-595CB290F3B7}" type="presParOf" srcId="{BEEAE618-FE62-4B59-B22B-6CA6E6C9DD81}" destId="{F409648C-FD06-4E22-843E-CB7671D9EE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33EF-A497-471C-86A9-AA3233ADD8A1}">
      <dsp:nvSpPr>
        <dsp:cNvPr id="0" name=""/>
        <dsp:cNvSpPr/>
      </dsp:nvSpPr>
      <dsp:spPr>
        <a:xfrm rot="5400000">
          <a:off x="1473012" y="703675"/>
          <a:ext cx="613156" cy="698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62A7DE-75DC-486D-A77E-A28899E46D97}">
      <dsp:nvSpPr>
        <dsp:cNvPr id="0" name=""/>
        <dsp:cNvSpPr/>
      </dsp:nvSpPr>
      <dsp:spPr>
        <a:xfrm>
          <a:off x="751903" y="23979"/>
          <a:ext cx="2149513" cy="722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Ситуация</a:t>
          </a:r>
          <a:endParaRPr lang="ru-RU" sz="1600" b="1" i="0" kern="1200" dirty="0"/>
        </a:p>
      </dsp:txBody>
      <dsp:txXfrm>
        <a:off x="787179" y="59255"/>
        <a:ext cx="2078961" cy="651950"/>
      </dsp:txXfrm>
    </dsp:sp>
    <dsp:sp modelId="{A8E7E8CA-2899-4D6E-B1C4-BA41DFAA80CF}">
      <dsp:nvSpPr>
        <dsp:cNvPr id="0" name=""/>
        <dsp:cNvSpPr/>
      </dsp:nvSpPr>
      <dsp:spPr>
        <a:xfrm>
          <a:off x="2342757" y="92886"/>
          <a:ext cx="750719" cy="5839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2342757" y="92886"/>
        <a:ext cx="750719" cy="583958"/>
      </dsp:txXfrm>
    </dsp:sp>
    <dsp:sp modelId="{61302059-05C1-4BAC-B2DC-D57118148C95}">
      <dsp:nvSpPr>
        <dsp:cNvPr id="0" name=""/>
        <dsp:cNvSpPr/>
      </dsp:nvSpPr>
      <dsp:spPr>
        <a:xfrm rot="5400000">
          <a:off x="2631974" y="1515284"/>
          <a:ext cx="613156" cy="698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5AA06F-45C4-4584-9E72-59481044F3FA}">
      <dsp:nvSpPr>
        <dsp:cNvPr id="0" name=""/>
        <dsp:cNvSpPr/>
      </dsp:nvSpPr>
      <dsp:spPr>
        <a:xfrm>
          <a:off x="2123730" y="792086"/>
          <a:ext cx="2219527" cy="722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Отбор информации из кейса </a:t>
          </a:r>
          <a:endParaRPr lang="ru-RU" sz="1600" b="1" kern="1200" dirty="0"/>
        </a:p>
      </dsp:txBody>
      <dsp:txXfrm>
        <a:off x="2159006" y="827362"/>
        <a:ext cx="2148975" cy="651950"/>
      </dsp:txXfrm>
    </dsp:sp>
    <dsp:sp modelId="{574CBDEF-3A97-43C1-A0AB-85A69BD47CB1}">
      <dsp:nvSpPr>
        <dsp:cNvPr id="0" name=""/>
        <dsp:cNvSpPr/>
      </dsp:nvSpPr>
      <dsp:spPr>
        <a:xfrm>
          <a:off x="3501719" y="904495"/>
          <a:ext cx="750719" cy="5839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501719" y="904495"/>
        <a:ext cx="750719" cy="583958"/>
      </dsp:txXfrm>
    </dsp:sp>
    <dsp:sp modelId="{E28C8D7D-79F6-4376-B966-7AB913CB0BBE}">
      <dsp:nvSpPr>
        <dsp:cNvPr id="0" name=""/>
        <dsp:cNvSpPr/>
      </dsp:nvSpPr>
      <dsp:spPr>
        <a:xfrm rot="5400000">
          <a:off x="3939407" y="2326892"/>
          <a:ext cx="613156" cy="698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EFEE0C-F8DA-402C-B03A-2218D9B84D78}">
      <dsp:nvSpPr>
        <dsp:cNvPr id="0" name=""/>
        <dsp:cNvSpPr/>
      </dsp:nvSpPr>
      <dsp:spPr>
        <a:xfrm>
          <a:off x="3347859" y="1656184"/>
          <a:ext cx="2586482" cy="722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Выявлении позиции школьника по сути ситуации </a:t>
          </a:r>
          <a:endParaRPr lang="ru-RU" sz="1600" b="1" kern="1200" dirty="0"/>
        </a:p>
      </dsp:txBody>
      <dsp:txXfrm>
        <a:off x="3383135" y="1691460"/>
        <a:ext cx="2515930" cy="651950"/>
      </dsp:txXfrm>
    </dsp:sp>
    <dsp:sp modelId="{6AA7C9CF-AB46-441F-8B5C-EAD7C2FAF825}">
      <dsp:nvSpPr>
        <dsp:cNvPr id="0" name=""/>
        <dsp:cNvSpPr/>
      </dsp:nvSpPr>
      <dsp:spPr>
        <a:xfrm>
          <a:off x="4809152" y="1716103"/>
          <a:ext cx="750719" cy="5839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4809152" y="1716103"/>
        <a:ext cx="750719" cy="583958"/>
      </dsp:txXfrm>
    </dsp:sp>
    <dsp:sp modelId="{393A7AF9-C0BA-4CD7-B601-7638B9A520B7}">
      <dsp:nvSpPr>
        <dsp:cNvPr id="0" name=""/>
        <dsp:cNvSpPr/>
      </dsp:nvSpPr>
      <dsp:spPr>
        <a:xfrm rot="5400000">
          <a:off x="5201387" y="3138501"/>
          <a:ext cx="613156" cy="698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2FC473-A95A-4E2C-AE95-748A86B3069B}">
      <dsp:nvSpPr>
        <dsp:cNvPr id="0" name=""/>
        <dsp:cNvSpPr/>
      </dsp:nvSpPr>
      <dsp:spPr>
        <a:xfrm>
          <a:off x="4644005" y="2448271"/>
          <a:ext cx="2862532" cy="7225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Коллективное обсуждение </a:t>
          </a:r>
          <a:endParaRPr lang="ru-RU" sz="1600" b="1" kern="1200" dirty="0"/>
        </a:p>
      </dsp:txBody>
      <dsp:txXfrm>
        <a:off x="4679281" y="2483547"/>
        <a:ext cx="2791980" cy="651950"/>
      </dsp:txXfrm>
    </dsp:sp>
    <dsp:sp modelId="{7347B275-390B-475D-A77F-366294D00D78}">
      <dsp:nvSpPr>
        <dsp:cNvPr id="0" name=""/>
        <dsp:cNvSpPr/>
      </dsp:nvSpPr>
      <dsp:spPr>
        <a:xfrm>
          <a:off x="6071132" y="2527712"/>
          <a:ext cx="750719" cy="5839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1E5F0-880E-4458-991B-D921D6436FEB}">
      <dsp:nvSpPr>
        <dsp:cNvPr id="0" name=""/>
        <dsp:cNvSpPr/>
      </dsp:nvSpPr>
      <dsp:spPr>
        <a:xfrm>
          <a:off x="5940151" y="3240357"/>
          <a:ext cx="2651675" cy="60373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Презентация вариантов решения  </a:t>
          </a:r>
          <a:endParaRPr lang="ru-RU" sz="1600" b="1" kern="1200" dirty="0"/>
        </a:p>
      </dsp:txBody>
      <dsp:txXfrm>
        <a:off x="5969628" y="3269834"/>
        <a:ext cx="2592721" cy="544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AE1F-BA5C-4E95-B7CE-D0A9D248860C}">
      <dsp:nvSpPr>
        <dsp:cNvPr id="0" name=""/>
        <dsp:cNvSpPr/>
      </dsp:nvSpPr>
      <dsp:spPr>
        <a:xfrm>
          <a:off x="1892225" y="1613282"/>
          <a:ext cx="1452240" cy="597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033"/>
              </a:lnTo>
              <a:lnTo>
                <a:pt x="1452240" y="492033"/>
              </a:lnTo>
              <a:lnTo>
                <a:pt x="1452240" y="597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E509-545E-473E-BD9F-688D1115184D}">
      <dsp:nvSpPr>
        <dsp:cNvPr id="0" name=""/>
        <dsp:cNvSpPr/>
      </dsp:nvSpPr>
      <dsp:spPr>
        <a:xfrm>
          <a:off x="1846505" y="1613282"/>
          <a:ext cx="91440" cy="597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033"/>
              </a:lnTo>
              <a:lnTo>
                <a:pt x="109691" y="492033"/>
              </a:lnTo>
              <a:lnTo>
                <a:pt x="109691" y="597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AB7E1-618E-4BC9-B61D-F5B2303BF712}">
      <dsp:nvSpPr>
        <dsp:cNvPr id="0" name=""/>
        <dsp:cNvSpPr/>
      </dsp:nvSpPr>
      <dsp:spPr>
        <a:xfrm>
          <a:off x="567928" y="1613282"/>
          <a:ext cx="1324297" cy="597257"/>
        </a:xfrm>
        <a:custGeom>
          <a:avLst/>
          <a:gdLst/>
          <a:ahLst/>
          <a:cxnLst/>
          <a:rect l="0" t="0" r="0" b="0"/>
          <a:pathLst>
            <a:path>
              <a:moveTo>
                <a:pt x="1324297" y="0"/>
              </a:moveTo>
              <a:lnTo>
                <a:pt x="1324297" y="492033"/>
              </a:lnTo>
              <a:lnTo>
                <a:pt x="0" y="492033"/>
              </a:lnTo>
              <a:lnTo>
                <a:pt x="0" y="597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B12A5-9C5F-4ED0-9406-4FB5809ECEB8}">
      <dsp:nvSpPr>
        <dsp:cNvPr id="0" name=""/>
        <dsp:cNvSpPr/>
      </dsp:nvSpPr>
      <dsp:spPr>
        <a:xfrm>
          <a:off x="586411" y="75457"/>
          <a:ext cx="2611628" cy="153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7EAD-2978-46F6-8A3C-C5B20BEB11E7}">
      <dsp:nvSpPr>
        <dsp:cNvPr id="0" name=""/>
        <dsp:cNvSpPr/>
      </dsp:nvSpPr>
      <dsp:spPr>
        <a:xfrm>
          <a:off x="712617" y="195353"/>
          <a:ext cx="2611628" cy="1537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кейсы 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658" y="240394"/>
        <a:ext cx="2521546" cy="1447742"/>
      </dsp:txXfrm>
    </dsp:sp>
    <dsp:sp modelId="{2C98A2EE-0EB8-4240-A4AC-6527FF83D310}">
      <dsp:nvSpPr>
        <dsp:cNvPr id="0" name=""/>
        <dsp:cNvSpPr/>
      </dsp:nvSpPr>
      <dsp:spPr>
        <a:xfrm>
          <a:off x="0" y="2210539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CD672-B26D-44F4-B023-55778DB53DBA}">
      <dsp:nvSpPr>
        <dsp:cNvPr id="0" name=""/>
        <dsp:cNvSpPr/>
      </dsp:nvSpPr>
      <dsp:spPr>
        <a:xfrm>
          <a:off x="126206" y="2330435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Метод ситуационного  упражнения (задачи)</a:t>
          </a:r>
          <a:endParaRPr lang="ru-RU" sz="1000" kern="1200" dirty="0"/>
        </a:p>
      </dsp:txBody>
      <dsp:txXfrm>
        <a:off x="147331" y="2351560"/>
        <a:ext cx="1093606" cy="679018"/>
      </dsp:txXfrm>
    </dsp:sp>
    <dsp:sp modelId="{71844260-0978-4A15-B92A-C4D097CC63BC}">
      <dsp:nvSpPr>
        <dsp:cNvPr id="0" name=""/>
        <dsp:cNvSpPr/>
      </dsp:nvSpPr>
      <dsp:spPr>
        <a:xfrm>
          <a:off x="1388268" y="2210539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C0F40-82FA-4B2E-BD46-DCC91B764E2C}">
      <dsp:nvSpPr>
        <dsp:cNvPr id="0" name=""/>
        <dsp:cNvSpPr/>
      </dsp:nvSpPr>
      <dsp:spPr>
        <a:xfrm>
          <a:off x="1514475" y="2330435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Метод разбор деловой переписки, корреспонденции</a:t>
          </a:r>
          <a:endParaRPr lang="ru-RU" sz="1000" kern="1200" dirty="0"/>
        </a:p>
      </dsp:txBody>
      <dsp:txXfrm>
        <a:off x="1535600" y="2351560"/>
        <a:ext cx="1093606" cy="679018"/>
      </dsp:txXfrm>
    </dsp:sp>
    <dsp:sp modelId="{940CC758-C762-415E-9E29-3125B2C36C81}">
      <dsp:nvSpPr>
        <dsp:cNvPr id="0" name=""/>
        <dsp:cNvSpPr/>
      </dsp:nvSpPr>
      <dsp:spPr>
        <a:xfrm>
          <a:off x="2776537" y="2210539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20A57-7710-446E-AFFC-FE9F377FB80F}">
      <dsp:nvSpPr>
        <dsp:cNvPr id="0" name=""/>
        <dsp:cNvSpPr/>
      </dsp:nvSpPr>
      <dsp:spPr>
        <a:xfrm>
          <a:off x="2902743" y="2330435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Метод ситуационно-ролевых игр </a:t>
          </a:r>
          <a:endParaRPr lang="ru-RU" sz="1000" kern="1200" dirty="0"/>
        </a:p>
      </dsp:txBody>
      <dsp:txXfrm>
        <a:off x="2923868" y="2351560"/>
        <a:ext cx="1093606" cy="67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A1D77-CE94-4DB7-A9BA-CE216255274E}">
      <dsp:nvSpPr>
        <dsp:cNvPr id="0" name=""/>
        <dsp:cNvSpPr/>
      </dsp:nvSpPr>
      <dsp:spPr>
        <a:xfrm>
          <a:off x="1896446" y="1345888"/>
          <a:ext cx="1050956" cy="64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81"/>
              </a:lnTo>
              <a:lnTo>
                <a:pt x="1050956" y="438281"/>
              </a:lnTo>
              <a:lnTo>
                <a:pt x="1050956" y="643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6EEE6-0970-4780-9F3A-81313B7ECA67}">
      <dsp:nvSpPr>
        <dsp:cNvPr id="0" name=""/>
        <dsp:cNvSpPr/>
      </dsp:nvSpPr>
      <dsp:spPr>
        <a:xfrm>
          <a:off x="808206" y="1345888"/>
          <a:ext cx="1088239" cy="643140"/>
        </a:xfrm>
        <a:custGeom>
          <a:avLst/>
          <a:gdLst/>
          <a:ahLst/>
          <a:cxnLst/>
          <a:rect l="0" t="0" r="0" b="0"/>
          <a:pathLst>
            <a:path>
              <a:moveTo>
                <a:pt x="1088239" y="0"/>
              </a:moveTo>
              <a:lnTo>
                <a:pt x="1088239" y="438281"/>
              </a:lnTo>
              <a:lnTo>
                <a:pt x="0" y="438281"/>
              </a:lnTo>
              <a:lnTo>
                <a:pt x="0" y="643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C676A-025F-461B-B2B7-7F993C59CAB9}">
      <dsp:nvSpPr>
        <dsp:cNvPr id="0" name=""/>
        <dsp:cNvSpPr/>
      </dsp:nvSpPr>
      <dsp:spPr>
        <a:xfrm>
          <a:off x="107900" y="116367"/>
          <a:ext cx="3577090" cy="1229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CA4A-8D09-4727-835A-91FF621110B7}">
      <dsp:nvSpPr>
        <dsp:cNvPr id="0" name=""/>
        <dsp:cNvSpPr/>
      </dsp:nvSpPr>
      <dsp:spPr>
        <a:xfrm>
          <a:off x="353608" y="349789"/>
          <a:ext cx="3577090" cy="1229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Научно-исследовательские кейсы 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19" y="385800"/>
        <a:ext cx="3505068" cy="1157499"/>
      </dsp:txXfrm>
    </dsp:sp>
    <dsp:sp modelId="{C9076C94-5C3E-42E6-9DFF-F51EC98F1916}">
      <dsp:nvSpPr>
        <dsp:cNvPr id="0" name=""/>
        <dsp:cNvSpPr/>
      </dsp:nvSpPr>
      <dsp:spPr>
        <a:xfrm>
          <a:off x="2957" y="1989028"/>
          <a:ext cx="1610496" cy="99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86EB5-654E-4D2B-98E8-68D78BE845F0}">
      <dsp:nvSpPr>
        <dsp:cNvPr id="0" name=""/>
        <dsp:cNvSpPr/>
      </dsp:nvSpPr>
      <dsp:spPr>
        <a:xfrm>
          <a:off x="248665" y="2222450"/>
          <a:ext cx="1610496" cy="990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 инцидента </a:t>
          </a:r>
          <a:endParaRPr lang="ru-RU" sz="1600" kern="1200" dirty="0"/>
        </a:p>
      </dsp:txBody>
      <dsp:txXfrm>
        <a:off x="277673" y="2251458"/>
        <a:ext cx="1552480" cy="932394"/>
      </dsp:txXfrm>
    </dsp:sp>
    <dsp:sp modelId="{8F9A5B92-DE21-4B7F-8DE8-69CFD8DBBDDE}">
      <dsp:nvSpPr>
        <dsp:cNvPr id="0" name=""/>
        <dsp:cNvSpPr/>
      </dsp:nvSpPr>
      <dsp:spPr>
        <a:xfrm>
          <a:off x="2104870" y="1989028"/>
          <a:ext cx="1685064" cy="1055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43422-02D7-4F8E-AC13-38226469E796}">
      <dsp:nvSpPr>
        <dsp:cNvPr id="0" name=""/>
        <dsp:cNvSpPr/>
      </dsp:nvSpPr>
      <dsp:spPr>
        <a:xfrm>
          <a:off x="2350577" y="2222450"/>
          <a:ext cx="1685064" cy="105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 игрового проектирования</a:t>
          </a:r>
          <a:endParaRPr lang="ru-RU" sz="1600" kern="1200" dirty="0"/>
        </a:p>
      </dsp:txBody>
      <dsp:txXfrm>
        <a:off x="2381484" y="2253357"/>
        <a:ext cx="1623250" cy="99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4BD74-B02B-4C8D-8F1C-74CAAE92E91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F1F8D-99F0-4505-88CE-77082125A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5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ыт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507854"/>
            <a:ext cx="1551432" cy="1419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14650"/>
            <a:ext cx="57926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51435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715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742950"/>
            <a:ext cx="6400800" cy="188595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14650"/>
            <a:ext cx="6400800" cy="131445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4800600"/>
            <a:ext cx="1905000" cy="342900"/>
          </a:xfrm>
        </p:spPr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4800600"/>
            <a:ext cx="2895600" cy="342900"/>
          </a:xfrm>
        </p:spPr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14C66B7F-2336-4716-AAB6-E14103E551D3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6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141EC756-A5C7-4653-9FF6-475390A60480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0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0CC537D5-009A-4710-8789-267175F76066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325166"/>
            <a:ext cx="3808412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1" y="1325166"/>
            <a:ext cx="3808413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C6B78F93-BC1C-4A8E-8EEF-A1F243EAB972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0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775CE99F-6C3B-4C82-8AFF-4ACABA93D72E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9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F1620DD8-BDA9-4851-9D6F-C821C1DAF249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36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39700380-F548-406C-9AB9-67CE770DE4F1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8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A57DEBA6-20BE-4DCD-A9B6-C3F2893389A6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6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B4333E8D-1071-40F3-A65A-14B7F6EF1393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1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1EB91BCF-2734-43A7-98BE-0F9933D58EE8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285750"/>
            <a:ext cx="1943100" cy="412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285750"/>
            <a:ext cx="5681662" cy="412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4AF3EF7F-0A36-42CC-9CCF-7DE3CBBDD285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7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51435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715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742950"/>
            <a:ext cx="6400800" cy="188595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14650"/>
            <a:ext cx="6400800" cy="131445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4800600"/>
            <a:ext cx="1905000" cy="342900"/>
          </a:xfrm>
        </p:spPr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4800600"/>
            <a:ext cx="2895600" cy="342900"/>
          </a:xfrm>
        </p:spPr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F6A8D065-F955-4663-8565-8A86DDF4E634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13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6A4EEB85-831A-434C-B6BA-411569EB3794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0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B91FC9B1-8914-4E84-AC4E-78AB51CA99AD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325166"/>
            <a:ext cx="3808412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1" y="1325166"/>
            <a:ext cx="3808413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CBDE5FC0-DB7D-4C91-8359-03F2A8F70C92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F64903B0-4400-4F2D-B3C2-86D4007234C9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4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BA4AF5E4-1DB7-4710-ABB2-C61F78013D69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75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D0FED3CA-DC97-4A26-8659-81DC3CA60B8E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99AD3375-55E9-442E-ACCC-AB0C46B910FC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5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680FF454-0EEC-4A0B-8918-DFDCA717494C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98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FBB28866-8FF8-467C-A559-BF6328ED8B84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81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285750"/>
            <a:ext cx="1943100" cy="412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285750"/>
            <a:ext cx="5681662" cy="412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fld id="{5700E813-ACE2-482E-AC27-3DDB52400193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58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51435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715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742950"/>
            <a:ext cx="6400800" cy="188595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14650"/>
            <a:ext cx="6400800" cy="131445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4800600"/>
            <a:ext cx="1905000" cy="342900"/>
          </a:xfrm>
        </p:spPr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4800600"/>
            <a:ext cx="2895600" cy="342900"/>
          </a:xfrm>
        </p:spPr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14C66B7F-2336-4716-AAB6-E14103E551D3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66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141EC756-A5C7-4653-9FF6-475390A60480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0CC537D5-009A-4710-8789-267175F76066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5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325166"/>
            <a:ext cx="3808412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1" y="1325166"/>
            <a:ext cx="3808413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C6B78F93-BC1C-4A8E-8EEF-A1F243EAB972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8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775CE99F-6C3B-4C82-8AFF-4ACABA93D72E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F1620DD8-BDA9-4851-9D6F-C821C1DAF249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39700380-F548-406C-9AB9-67CE770DE4F1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96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A57DEBA6-20BE-4DCD-A9B6-C3F2893389A6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90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B4333E8D-1071-40F3-A65A-14B7F6EF1393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13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1EB91BCF-2734-43A7-98BE-0F9933D58EE8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30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285750"/>
            <a:ext cx="1943100" cy="412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285750"/>
            <a:ext cx="5681662" cy="412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</a:pPr>
            <a:fld id="{4AF3EF7F-0A36-42CC-9CCF-7DE3CBBDD285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6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6a234c5243569a15a8bdd6b57210ba_big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662606" y="959390"/>
            <a:ext cx="3602762" cy="3602762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200151"/>
            <a:ext cx="605901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324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8006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1367E04D-A919-4DA3-851C-687E3EBBE0C7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1101"/>
            <a:ext cx="7772400" cy="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9" y="1325166"/>
            <a:ext cx="7769225" cy="30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95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8006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5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CB897316-4FFF-46ED-BBD7-AC1D6ED40541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82400"/>
              </a:solidFill>
            </a:endParaRPr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1101"/>
            <a:ext cx="7772400" cy="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9" y="1325166"/>
            <a:ext cx="7769225" cy="30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61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857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8006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ru-RU">
              <a:solidFill>
                <a:srgbClr val="4824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1367E04D-A919-4DA3-851C-687E3EBBE0C7}" type="slidenum">
              <a:rPr lang="ru-RU" altLang="ru-RU" smtClean="0">
                <a:solidFill>
                  <a:srgbClr val="482400"/>
                </a:solidFill>
              </a:rPr>
              <a:pPr defTabSz="685800" fontAlgn="base"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482400"/>
              </a:solidFill>
            </a:endParaRPr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1101"/>
            <a:ext cx="7772400" cy="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9" y="1325166"/>
            <a:ext cx="7769225" cy="30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465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ozdnaykovaas\Desktop\&#1053;&#1055;&#1050;,%20&#1089;&#1090;&#1072;&#1090;&#1100;&#1103;\&#1084;&#1072;&#1089;&#1090;&#1077;&#1088;%20&#1082;&#1083;&#1072;&#1089;&#1089;%20&#1055;&#1086;&#1079;&#1076;&#1103;&#1082;&#1086;&#1074;&#1072;\videoplayback%20(online-video-cutter.com).mp4" TargetMode="External"/><Relationship Id="rId1" Type="http://schemas.microsoft.com/office/2007/relationships/media" Target="file:///C:\Users\pozdnaykovaas\Desktop\&#1053;&#1055;&#1050;,%20&#1089;&#1090;&#1072;&#1090;&#1100;&#1103;\&#1084;&#1072;&#1089;&#1090;&#1077;&#1088;%20&#1082;&#1083;&#1072;&#1089;&#1089;%20&#1055;&#1086;&#1079;&#1076;&#1103;&#1082;&#1086;&#1074;&#1072;\videoplayback%20(online-video-cutter.com).mp4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555526"/>
            <a:ext cx="6336704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19622"/>
            <a:ext cx="460851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</a:p>
          <a:p>
            <a:pPr algn="ctr">
              <a:lnSpc>
                <a:spcPct val="105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кейс-технологии</a:t>
            </a:r>
          </a:p>
          <a:p>
            <a:pPr algn="ctr">
              <a:lnSpc>
                <a:spcPct val="105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уроках истории и обществознания как средство </a:t>
            </a:r>
            <a:r>
              <a:rPr lang="ru-RU" sz="2000" dirty="0" smtClean="0"/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 социальных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мотивационных, функциональных компетентностей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23" y="123478"/>
            <a:ext cx="6317620" cy="108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1851670"/>
            <a:ext cx="338437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5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Позднякова Анна Сергеевна,</a:t>
            </a:r>
          </a:p>
          <a:p>
            <a:pPr algn="r">
              <a:lnSpc>
                <a:spcPct val="105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 истории и обществознания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Классификация кейсов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7890155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6211336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4960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6" cy="1645691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Урок истории России  в 6 классе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«Северо-западная Русь между Востоком и Западом»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1053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5486"/>
            <a:ext cx="6462783" cy="4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3998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Перед вами 2 исторических </a:t>
            </a:r>
            <a:r>
              <a:rPr lang="ru-RU" b="1" dirty="0" smtClean="0"/>
              <a:t>факта: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В 13 веке Руси не удается отразить нашествие монголов, и она попадает в зависимость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В 13 веке Русь отражает натиск крестоносцев</a:t>
            </a:r>
          </a:p>
        </p:txBody>
      </p:sp>
    </p:spTree>
    <p:extLst>
      <p:ext uri="{BB962C8B-B14F-4D97-AF65-F5344CB8AC3E}">
        <p14:creationId xmlns:p14="http://schemas.microsoft.com/office/powerpoint/2010/main" val="17276887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7003"/>
            <a:ext cx="6363663" cy="4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55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videoplayback (online-video-cutter.com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931" y="195262"/>
            <a:ext cx="6267450" cy="4701779"/>
          </a:xfrm>
        </p:spPr>
      </p:pic>
    </p:spTree>
    <p:extLst>
      <p:ext uri="{BB962C8B-B14F-4D97-AF65-F5344CB8AC3E}">
        <p14:creationId xmlns:p14="http://schemas.microsoft.com/office/powerpoint/2010/main" val="29328395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1"/>
          <p:cNvSpPr>
            <a:spLocks noChangeArrowheads="1"/>
          </p:cNvSpPr>
          <p:nvPr/>
        </p:nvSpPr>
        <p:spPr bwMode="auto">
          <a:xfrm>
            <a:off x="4950619" y="4626769"/>
            <a:ext cx="22121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385888" y="3706416"/>
            <a:ext cx="2591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0244" name="Picture 28" descr="C:\Users\Админ\Desktop\презентаця для Ани\karta-Nevskaya-bi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/>
          <a:stretch>
            <a:fillRect/>
          </a:stretch>
        </p:blipFill>
        <p:spPr bwMode="auto">
          <a:xfrm>
            <a:off x="1385887" y="627460"/>
            <a:ext cx="31480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9" descr="C:\Users\Админ\Desktop\презентаця для Ани\ледовое побо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1919288"/>
            <a:ext cx="3152775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1808150" y="2926557"/>
            <a:ext cx="2189190" cy="74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100" b="1">
                <a:solidFill>
                  <a:srgbClr val="000000"/>
                </a:solidFill>
              </a:rPr>
              <a:t>  Невская битва </a:t>
            </a: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800" b="1" i="1">
                <a:solidFill>
                  <a:srgbClr val="000000"/>
                </a:solidFill>
              </a:rPr>
              <a:t>  15 июня 1240г.</a:t>
            </a:r>
          </a:p>
        </p:txBody>
      </p:sp>
      <p:sp>
        <p:nvSpPr>
          <p:cNvPr id="10247" name="Прямоугольник 2"/>
          <p:cNvSpPr>
            <a:spLocks noChangeArrowheads="1"/>
          </p:cNvSpPr>
          <p:nvPr/>
        </p:nvSpPr>
        <p:spPr bwMode="auto">
          <a:xfrm>
            <a:off x="4487466" y="1006079"/>
            <a:ext cx="3429000" cy="74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100" b="1">
                <a:solidFill>
                  <a:srgbClr val="000000"/>
                </a:solidFill>
              </a:rPr>
              <a:t>Ледовое побоище</a:t>
            </a: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1800" b="1" i="1">
                <a:solidFill>
                  <a:srgbClr val="000000"/>
                </a:solidFill>
              </a:rPr>
              <a:t>05 апреля 1242г.</a:t>
            </a:r>
          </a:p>
        </p:txBody>
      </p:sp>
    </p:spTree>
    <p:extLst>
      <p:ext uri="{BB962C8B-B14F-4D97-AF65-F5344CB8AC3E}">
        <p14:creationId xmlns:p14="http://schemas.microsoft.com/office/powerpoint/2010/main" val="39644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56160" y="285750"/>
            <a:ext cx="6344840" cy="857250"/>
          </a:xfrm>
        </p:spPr>
        <p:txBody>
          <a:bodyPr/>
          <a:lstStyle/>
          <a:p>
            <a:pPr algn="ctr"/>
            <a:r>
              <a:rPr lang="ru-RU" altLang="ru-RU" sz="3000" b="1"/>
              <a:t>Сравнительная таблица «Невская битва и Ледовое побоище»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50281" y="1869282"/>
          <a:ext cx="5454254" cy="244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Невская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битва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Ледовое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побоище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>
                          <a:effectLst/>
                        </a:rPr>
                        <a:t>Дата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>
                          <a:effectLst/>
                        </a:rPr>
                        <a:t>Место сражения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>
                          <a:effectLst/>
                        </a:rPr>
                        <a:t>Противник русского войска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</a:rPr>
                        <a:t>Итог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71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1314450" y="3600450"/>
            <a:ext cx="2519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altLang="ru-RU" sz="2100">
                <a:solidFill>
                  <a:srgbClr val="261300"/>
                </a:solidFill>
              </a:rPr>
              <a:t> </a:t>
            </a:r>
            <a:endParaRPr lang="ru-RU" altLang="ru-RU" sz="2100" u="sng">
              <a:solidFill>
                <a:srgbClr val="261300"/>
              </a:solidFill>
            </a:endParaRPr>
          </a:p>
        </p:txBody>
      </p:sp>
      <p:pic>
        <p:nvPicPr>
          <p:cNvPr id="13315" name="Picture 2" descr="n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250031"/>
            <a:ext cx="2699147" cy="41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AlexNevsky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2"/>
            <a:ext cx="3265885" cy="28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3165872"/>
            <a:ext cx="31051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В СССР во время войны, </a:t>
            </a:r>
          </a:p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в 1942 году был учрежден орден Александра Невского, которым награждались офицеры Красной армии за проявленную личную отвагу и обеспечение успешных действий своих частей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14450" y="4530329"/>
            <a:ext cx="3028950" cy="485775"/>
          </a:xfrm>
          <a:prstGeom prst="rect">
            <a:avLst/>
          </a:prstGeom>
        </p:spPr>
        <p:txBody>
          <a:bodyPr/>
          <a:lstStyle/>
          <a:p>
            <a:pPr marL="410766" indent="-308372"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defRPr/>
            </a:pPr>
            <a:r>
              <a:rPr lang="ru-RU" sz="1500" b="1" dirty="0">
                <a:solidFill>
                  <a:srgbClr val="000000"/>
                </a:solidFill>
                <a:latin typeface="Times New Roman"/>
              </a:rPr>
              <a:t>Александр Невский. Художник П. Корин</a:t>
            </a:r>
          </a:p>
        </p:txBody>
      </p:sp>
    </p:spTree>
    <p:extLst>
      <p:ext uri="{BB962C8B-B14F-4D97-AF65-F5344CB8AC3E}">
        <p14:creationId xmlns:p14="http://schemas.microsoft.com/office/powerpoint/2010/main" val="1391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0859" y="0"/>
            <a:ext cx="8229600" cy="1954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9785" y="271109"/>
            <a:ext cx="7399058" cy="4074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Кейс-технология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на уроках истории 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обществознания</a:t>
            </a:r>
          </a:p>
          <a:p>
            <a:pPr marL="0" indent="0" algn="ctr">
              <a:buNone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Метод ситуационного упражнения (задачи)</a:t>
            </a:r>
            <a:endParaRPr lang="ru-RU" sz="1600" u="sng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Кейс по истории Древнего мира в 5 классе. Тема урока «Китай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9" y="1312310"/>
            <a:ext cx="2518759" cy="18890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41" y="1248733"/>
            <a:ext cx="2688299" cy="2016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6497"/>
            <a:ext cx="2222901" cy="16491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3170" y="1419622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№1 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1.1. П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еред Вами карта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Древнего Китая, какие природные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условия, представленные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в кейсе, можно отнести к данной стране 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1.2. Подумайте, как особенности географического положения Китая влияли на жизнь его населения?</a:t>
            </a:r>
          </a:p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 2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ru-RU" sz="900" b="1" dirty="0">
                <a:latin typeface="Arial" pitchFamily="34" charset="0"/>
                <a:cs typeface="Arial" pitchFamily="34" charset="0"/>
              </a:rPr>
              <a:t>Проанализируйте природные условия  и сделайте выводы о занятиях людей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385671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Материалы для кейса: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описание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природных условий Древнего Китая,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характеристика 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основных занятий людей в странах Древнего мира,  карта  Древнего Китая,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предметы,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изобретенные в Древнем Китае.</a:t>
            </a:r>
          </a:p>
        </p:txBody>
      </p:sp>
      <p:pic>
        <p:nvPicPr>
          <p:cNvPr id="8197" name="Picture 5" descr="C:\Users\2755~1\AppData\Local\Temp\Rar$DRa5128.29720\Новая папка\20181219_111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91" y="3094458"/>
            <a:ext cx="2290500" cy="12912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Развить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ребенка интерес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истории как науке,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показать ему, как пользоваться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понятийным аппаратом данной науки, ориентироваться в мире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минувшего, анализировать ситуации – задача учителей истории и обществознания.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Интересно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Неинтересно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Учитель\Desktop\Downloads\коллаж звезд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4049531" cy="30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Учитель\Desktop\Downloads\коллаж учен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72" y="1635647"/>
            <a:ext cx="4078916" cy="30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Учитель\Desktop\папака ПОЗДНЯКОВА\учитель года\стрел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38" y="1052031"/>
            <a:ext cx="138895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Учитель\Desktop\папака ПОЗДНЯКОВА\учитель года\стрел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72410" y="1046681"/>
            <a:ext cx="138895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723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123478"/>
            <a:ext cx="8229600" cy="64807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Кейс-технология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на уроках истории и обществознания</a:t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714643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Метод инцидента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24576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Кейс по истории России в 6 классе.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 урока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«Русь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Золотая Орда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3" y="1623201"/>
            <a:ext cx="2016224" cy="15121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6829" y="1623200"/>
            <a:ext cx="25733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 1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1.1. Ознакомьтесь с текстом летописи, выделите главные, на ваш взгляд, события относительно темы урока.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1.2. Проанализируйте дополнительные материалы кейса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1.3. Подумайте, все ли факты в летописи достоверны?</a:t>
            </a:r>
          </a:p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 </a:t>
            </a:r>
            <a:r>
              <a:rPr lang="ru-RU" sz="900" b="1" i="1" u="sng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азовите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события (которые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произошли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или не произошли) на Руси,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которые привели к таким последствиям?</a:t>
            </a:r>
          </a:p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 3</a:t>
            </a:r>
          </a:p>
          <a:p>
            <a:pPr lvl="1"/>
            <a:r>
              <a:rPr lang="ru-RU" sz="900" b="1" dirty="0">
                <a:latin typeface="Arial" pitchFamily="34" charset="0"/>
                <a:cs typeface="Arial" pitchFamily="34" charset="0"/>
              </a:rPr>
              <a:t>Сформулируйте вывод по основной заданной проблеме (1-2 предложения) «Могло ли развитие нашего государства пойти таким путем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?"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9994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Материалы для кейса: карта Российского государства, картина «Стояние на реке Угре»,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печать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Ивана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, фрагмент летописи (вымышленный).</a:t>
            </a:r>
          </a:p>
        </p:txBody>
      </p:sp>
      <p:pic>
        <p:nvPicPr>
          <p:cNvPr id="9220" name="Picture 4" descr="C:\Users\2755~1\AppData\Local\Temp\Rar$DRa2860.48772\Новая папка\SAM_2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3" y="1537216"/>
            <a:ext cx="2130871" cy="159815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2755~1\AppData\Local\Temp\Rar$DRa4380.14442\Новая папка\SAM_2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31" y="3210774"/>
            <a:ext cx="2224098" cy="16680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0" y="2587689"/>
            <a:ext cx="2295910" cy="1790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54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916742"/>
            <a:ext cx="4005249" cy="122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5"/>
            <a:ext cx="8229600" cy="36003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Кейс-технология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уроках истории и обществознания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3" y="1503414"/>
            <a:ext cx="2806961" cy="210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7" y="1340646"/>
            <a:ext cx="3434634" cy="25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6344" y="1439610"/>
            <a:ext cx="19442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</a:t>
            </a:r>
            <a:r>
              <a:rPr lang="ru-RU" sz="900" b="1" i="1" u="sng" dirty="0" smtClean="0">
                <a:latin typeface="Arial" pitchFamily="34" charset="0"/>
                <a:cs typeface="Arial" pitchFamily="34" charset="0"/>
              </a:rPr>
              <a:t>1.</a:t>
            </a:r>
          </a:p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Проанализируйте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таблицы с ответами и разделите все профессии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 на три группы: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1.Исполнительский труд.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2.Творческие профессии.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3.Предпринимательство.</a:t>
            </a:r>
          </a:p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№2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. Опираясь на экономическую ситуацию в нашем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городе,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анализируя спрос на товары и предложения на рынке, каждая группа выбирает самую востребованную профессию на данный момент, по их мнению.</a:t>
            </a:r>
          </a:p>
          <a:p>
            <a:r>
              <a:rPr lang="ru-RU" sz="900" b="1" i="1" u="sng" dirty="0">
                <a:latin typeface="Arial" pitchFamily="34" charset="0"/>
                <a:cs typeface="Arial" pitchFamily="34" charset="0"/>
              </a:rPr>
              <a:t>Задание №3.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Каждая группа рекламирует выбранную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профессию (называет достоинства и т.д.);</a:t>
            </a:r>
          </a:p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Презентация может проходить в любой форме.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1300" y="636923"/>
            <a:ext cx="7737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Arial" pitchFamily="34" charset="0"/>
                <a:cs typeface="Arial" pitchFamily="34" charset="0"/>
              </a:rPr>
              <a:t>Метод игрового проектирования</a:t>
            </a:r>
            <a:endParaRPr lang="ru-RU" sz="1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>
                <a:latin typeface="Arial" pitchFamily="34" charset="0"/>
                <a:cs typeface="Arial" pitchFamily="34" charset="0"/>
              </a:rPr>
              <a:t>Кейс по обществознанию в 7 классе .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«Человек в обществе: труд и социальная лестница»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383" y="3687971"/>
            <a:ext cx="3078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для кейса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анкеты,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Видеофрагмент о предприятиях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г. Кемерово, 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карточки 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характеристикой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групп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профессий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(исполнительский труд,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творческие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профессии, предпринимательство). </a:t>
            </a:r>
          </a:p>
        </p:txBody>
      </p:sp>
    </p:spTree>
    <p:extLst>
      <p:ext uri="{BB962C8B-B14F-4D97-AF65-F5344CB8AC3E}">
        <p14:creationId xmlns:p14="http://schemas.microsoft.com/office/powerpoint/2010/main" val="25432913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001266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 урока  -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рефлексия,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ходе которого учащиеся самостоятельно оценивают свое состояние, свои эмоции, результаты своей деятельности.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16092"/>
              </p:ext>
            </p:extLst>
          </p:nvPr>
        </p:nvGraphicFramePr>
        <p:xfrm>
          <a:off x="755576" y="1347614"/>
          <a:ext cx="7563132" cy="1833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708">
                <a:tc gridSpan="3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Ваше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отношение к кейсу?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Интересно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6-5-4-3-2-1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Неинтересно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Трудоемко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6-5-4-3-2-1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Легко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Понятно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6-5-4-3-2-1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Сложно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Полезно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6-5-4-3-2-1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Бесполезно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83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удивило тебя при выполнении кейса (факт, идея, процесс, мысль)?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76" marR="683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0403"/>
            <a:ext cx="3024336" cy="22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Учитель\Desktop\фото учитель года\00212759_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5408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31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и эффекты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9583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ехнология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 способствует формированию интереса и самостоятельности ученика, что позволяет добиваться определенных результатов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учебной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и развивать мыслительные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остоянная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перед ребенком проблемных ситуаций приводит к тому, что он не «пасует» перед проблемами, а стремится их разрешить, тем самым мы имеем дело с творческой личностью, всегда способной к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кейс-технология помогает сформировать и закрепить практические навыки, а также развить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систему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ценностей и жизненных установок.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54215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и эффекты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39945"/>
            <a:ext cx="806489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овышение 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мотивации у обучающихся к изучению истории и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обществознания;</a:t>
            </a:r>
            <a:endParaRPr lang="ru-RU" b="1" i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умение 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обучающихся выдвигать гипотезы, формулировать проблемы, соотносить их с ранее полученными знаниями, выбирать способы решения этих проблем, проявлять самостоятельность и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инициативность;</a:t>
            </a:r>
            <a:endParaRPr lang="ru-RU" b="1" i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положительная 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динамика качества успеваемости обучающихся по истории и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обществознанию;</a:t>
            </a:r>
            <a:endParaRPr lang="ru-RU" b="1" i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интерес 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у обучающихся к истории своей школы и 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района; </a:t>
            </a:r>
            <a:endParaRPr lang="ru-RU" b="1" i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активное </a:t>
            </a: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участие школьников в научно-практических конференциях, конкурсах и олимпиадах.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6218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04789"/>
            <a:ext cx="4474840" cy="3951138"/>
          </a:xfrm>
        </p:spPr>
        <p:txBody>
          <a:bodyPr>
            <a:noAutofit/>
          </a:bodyPr>
          <a:lstStyle/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4789"/>
            <a:ext cx="4320480" cy="47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66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читель\Desktop\фото учитель года\1580117137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4" y="225159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Учитель\Desktop\фото учитель года\question person 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49344"/>
            <a:ext cx="2140594" cy="17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72400" cy="936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27534"/>
            <a:ext cx="6620272" cy="38884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- Как оптимизировать образовательную деятельность, чтобы она стала более качественной?</a:t>
            </a:r>
          </a:p>
          <a:p>
            <a:r>
              <a:rPr lang="ru-RU" b="1" dirty="0">
                <a:solidFill>
                  <a:schemeClr val="tx1"/>
                </a:solidFill>
              </a:rPr>
              <a:t>- Что изменить в образовательной деятельности, в уроке, чтобы сделать его современным?</a:t>
            </a:r>
          </a:p>
          <a:p>
            <a:r>
              <a:rPr lang="ru-RU" b="1" dirty="0">
                <a:solidFill>
                  <a:schemeClr val="tx1"/>
                </a:solidFill>
              </a:rPr>
              <a:t>- Как повысить мотивацию учения и заинтересованность ученика в образовательной деятельности, повысить его ответственность за конечный результат?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2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Учитель\Desktop\фото учитель года\Прямая-стр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86" y="285991"/>
            <a:ext cx="1129046" cy="3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проблемы               к решению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069928" y="1022871"/>
            <a:ext cx="7200800" cy="60939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altLang="ru-RU" sz="2000" dirty="0" smtClean="0"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619672" y="770137"/>
            <a:ext cx="6405074" cy="505469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современного общества </a:t>
            </a:r>
          </a:p>
          <a:p>
            <a:pPr algn="ctr" eaLnBrk="1" hangingPunct="1">
              <a:defRPr/>
            </a:pPr>
            <a:r>
              <a:rPr lang="ru-RU" sz="1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системе образования</a:t>
            </a:r>
            <a:endParaRPr lang="en-US" sz="1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42576" y="1635646"/>
            <a:ext cx="3797376" cy="1099057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1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 и воспитание детей, </a:t>
            </a:r>
          </a:p>
          <a:p>
            <a:pPr algn="ctr" eaLnBrk="1" hangingPunct="1">
              <a:defRPr/>
            </a:pPr>
            <a:r>
              <a:rPr lang="ru-RU" sz="11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способных жить в открытом </a:t>
            </a:r>
          </a:p>
          <a:p>
            <a:pPr algn="ctr" eaLnBrk="1" hangingPunct="1">
              <a:defRPr/>
            </a:pPr>
            <a:r>
              <a:rPr lang="ru-RU" sz="11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обществе, умеющих общаться и </a:t>
            </a:r>
          </a:p>
          <a:p>
            <a:pPr algn="ctr" eaLnBrk="1" hangingPunct="1">
              <a:defRPr/>
            </a:pPr>
            <a:r>
              <a:rPr lang="ru-RU" sz="11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 со всем </a:t>
            </a:r>
          </a:p>
          <a:p>
            <a:pPr algn="ctr" eaLnBrk="1" hangingPunct="1">
              <a:defRPr/>
            </a:pPr>
            <a:r>
              <a:rPr lang="ru-RU" sz="11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многообразием реального мира, </a:t>
            </a:r>
          </a:p>
          <a:p>
            <a:pPr algn="ctr" eaLnBrk="1" hangingPunct="1">
              <a:defRPr/>
            </a:pPr>
            <a:r>
              <a:rPr lang="ru-RU" sz="11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работать с информацией</a:t>
            </a:r>
            <a:endParaRPr lang="en-US" sz="11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004048" y="1635646"/>
            <a:ext cx="3761028" cy="1099057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Целевая установка ФГОС – </a:t>
            </a:r>
          </a:p>
          <a:p>
            <a:pPr algn="ctr" eaLnBrk="1" hangingPunct="1">
              <a:defRPr/>
            </a:pPr>
            <a:r>
              <a:rPr lang="ru-RU" sz="1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 </a:t>
            </a:r>
          </a:p>
          <a:p>
            <a:pPr algn="ctr" eaLnBrk="1" hangingPunct="1">
              <a:defRPr/>
            </a:pPr>
            <a:r>
              <a:rPr lang="ru-RU" sz="1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способности </a:t>
            </a:r>
            <a:r>
              <a:rPr lang="ru-RU" sz="12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самостоятельно добывать</a:t>
            </a:r>
          </a:p>
          <a:p>
            <a:pPr algn="ctr" eaLnBrk="1" hangingPunct="1">
              <a:defRPr/>
            </a:pPr>
            <a:r>
              <a:rPr lang="ru-RU" sz="12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знания через системно-</a:t>
            </a:r>
          </a:p>
          <a:p>
            <a:pPr algn="ctr" eaLnBrk="1" hangingPunct="1">
              <a:defRPr/>
            </a:pPr>
            <a:r>
              <a:rPr lang="ru-RU" sz="12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12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подход  </a:t>
            </a:r>
            <a:endParaRPr lang="ru-RU" sz="12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606718" y="2996932"/>
            <a:ext cx="8127220" cy="940031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b="1" i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Актуальная задача: </a:t>
            </a:r>
            <a:r>
              <a:rPr lang="ru-RU" sz="1200" b="1" i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создать условия  для  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обучающихся </a:t>
            </a: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критического и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стратегического 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мышления,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умения выслушивать</a:t>
            </a: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учитывать альтернативную точку зрения, </a:t>
            </a: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аргументирова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высказать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свою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1331640" y="4155926"/>
            <a:ext cx="6552728" cy="780219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Кейс-технология на занятиях  внеурочной деятельности  </a:t>
            </a:r>
            <a:endParaRPr lang="ru-RU" sz="1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1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на уроках </a:t>
            </a:r>
            <a:r>
              <a:rPr lang="ru-RU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истории и обществознания</a:t>
            </a:r>
            <a:endParaRPr lang="en-US" sz="1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10800000">
            <a:off x="2267744" y="1340768"/>
            <a:ext cx="360040" cy="294878"/>
          </a:xfrm>
          <a:prstGeom prst="upArrow">
            <a:avLst>
              <a:gd name="adj1" fmla="val 56944"/>
              <a:gd name="adj2" fmla="val 47681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10800000">
            <a:off x="6660232" y="1340767"/>
            <a:ext cx="360040" cy="294879"/>
          </a:xfrm>
          <a:prstGeom prst="upArrow">
            <a:avLst>
              <a:gd name="adj1" fmla="val 56944"/>
              <a:gd name="adj2" fmla="val 50782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 rot="7823335">
            <a:off x="2621659" y="2733135"/>
            <a:ext cx="356060" cy="393913"/>
          </a:xfrm>
          <a:prstGeom prst="upArrow">
            <a:avLst>
              <a:gd name="adj1" fmla="val 56944"/>
              <a:gd name="adj2" fmla="val 50782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 rot="13266962">
            <a:off x="6554210" y="2728603"/>
            <a:ext cx="356060" cy="393913"/>
          </a:xfrm>
          <a:prstGeom prst="upArrow">
            <a:avLst>
              <a:gd name="adj1" fmla="val 56944"/>
              <a:gd name="adj2" fmla="val 50782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 rot="10800000">
            <a:off x="4451067" y="3961927"/>
            <a:ext cx="360040" cy="266006"/>
          </a:xfrm>
          <a:prstGeom prst="upArrow">
            <a:avLst>
              <a:gd name="adj1" fmla="val 56944"/>
              <a:gd name="adj2" fmla="val 50782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5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7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Кейс-технология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это технология изучения явлений на основе конкретных ситуаций.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технологии произошло от английского слова «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case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- казус, запутанный или необычный случай.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696" y="19083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7139" y="1748681"/>
            <a:ext cx="2987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Цель технологии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создание возможностей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каждому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школьнику определить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собственный уникальный путь освоения знания, </a:t>
            </a:r>
            <a:r>
              <a:rPr lang="ru-RU" dirty="0" smtClean="0">
                <a:latin typeface="Times New Roman"/>
                <a:ea typeface="Times New Roman"/>
              </a:rPr>
              <a:t>которое </a:t>
            </a:r>
            <a:r>
              <a:rPr lang="ru-RU" dirty="0">
                <a:latin typeface="Times New Roman"/>
                <a:ea typeface="Times New Roman"/>
              </a:rPr>
              <a:t>ему более всего </a:t>
            </a:r>
            <a:r>
              <a:rPr lang="ru-RU" dirty="0" smtClean="0">
                <a:latin typeface="Times New Roman"/>
                <a:ea typeface="Times New Roman"/>
              </a:rPr>
              <a:t>необходимо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наблюдается выход в самообразование обучающегося, что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соотвествует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требованиям к образованию сегодня.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9662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Суть технологии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заключается в использовании в обучении конкретных учебных ситуаций, ориентирующих обучающихся на формулирование проблемы и поиск вариантов ее решения с последующим разбором на учебных занятиях.</a:t>
            </a:r>
            <a:endParaRPr lang="ru-RU" dirty="0"/>
          </a:p>
        </p:txBody>
      </p:sp>
      <p:pic>
        <p:nvPicPr>
          <p:cNvPr id="5123" name="Picture 3" descr="C:\Users\Учитель\Desktop\папака ПОЗДНЯКОВА\учитель года\кей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301716"/>
            <a:ext cx="2369275" cy="16084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15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19256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Основоположники кейс-технологии 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метод был применен в Гарвардской бизнес школе в 20-е гг. XX века. В 1920 году был издан сборник кейсов, после чего вся система обучения менеджменту в Гарвардской школе была переведена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case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study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- обучение на основе реальных ситуаций. Методические основы кейс-технологий освещаются в работах Л. Барнса, Э.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Хансена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А.В. Хуторского, Л.В.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Рейнгольд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М.В. Рыжакова, В.В.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Гузеева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О.Г. Смоляниновой.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C:\Users\Учитель\Desktop\папака ПОЗДНЯКОВА\учитель года\220px-Christoper_Langd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2464"/>
            <a:ext cx="1224136" cy="151347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48" y="4065499"/>
            <a:ext cx="2395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Христофор Колумб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Лэнгделл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6568" y="3930360"/>
            <a:ext cx="27180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М.В. Рыжаков</a:t>
            </a:r>
          </a:p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Директор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Института содержания и методов обучения РАО, академик РАО, доктор педагогических наук, профессор</a:t>
            </a:r>
          </a:p>
        </p:txBody>
      </p:sp>
      <p:pic>
        <p:nvPicPr>
          <p:cNvPr id="6147" name="Picture 3" descr="C:\Users\Учитель\Desktop\папака ПОЗДНЯКОВА\учитель года\ryzha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24" y="2355726"/>
            <a:ext cx="1224136" cy="15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итель\Desktop\папака ПОЗДНЯКОВА\учитель года\14395812f71ba5b046ce5171234265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80" y="2134500"/>
            <a:ext cx="2339772" cy="15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Учитель\Desktop\папака ПОЗДНЯКОВА\учитель года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88" y="3621301"/>
            <a:ext cx="1882155" cy="14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94265" y="3445225"/>
            <a:ext cx="2098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Прозументова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Г.Н.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профессор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заведующая Кафедрой управления образованием 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ТГУ,  директор «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Институт инноваций в образовании» ТГУ.</a:t>
            </a:r>
          </a:p>
        </p:txBody>
      </p:sp>
      <p:pic>
        <p:nvPicPr>
          <p:cNvPr id="6151" name="Picture 7" descr="C:\Users\Учитель\Desktop\папака ПОЗДНЯКОВА\учитель года\прозументова галина николаев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05" y="2261884"/>
            <a:ext cx="1050032" cy="11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451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Возможности кейс-технологии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Видеть проблемы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Анализировать ситуации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Оценивать альтернативы возможных решений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Выбирать оптимальный вариант решения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Составлять план его осуществления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мотивацию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коммуникативные навыки и умения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самостоятельное критическое  и стратегическое  мышление, умение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выслушивать и учитывать альтернативную точку зрения,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аргументированно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высказать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Учитель\Desktop\папака ПОЗДНЯКОВА\учитель год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5766"/>
            <a:ext cx="24730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236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347613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использовании кейс-технологии на уроках истории и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обществознания реализуются 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следующие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563638"/>
            <a:ext cx="6131024" cy="324700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Эмоциональное </a:t>
            </a:r>
            <a:r>
              <a:rPr lang="ru-RU" dirty="0"/>
              <a:t>переживание участников событий, формирование их ценностных установок через погружение в </a:t>
            </a:r>
            <a:r>
              <a:rPr lang="ru-RU" dirty="0" smtClean="0"/>
              <a:t>тему </a:t>
            </a:r>
          </a:p>
          <a:p>
            <a:r>
              <a:rPr lang="ru-RU" dirty="0" smtClean="0"/>
              <a:t>Совершенствование </a:t>
            </a:r>
            <a:r>
              <a:rPr lang="ru-RU" dirty="0"/>
              <a:t>навыков делать выводы о том, что из любой ситуации существует много </a:t>
            </a:r>
            <a:r>
              <a:rPr lang="ru-RU" dirty="0" smtClean="0"/>
              <a:t>выходов, </a:t>
            </a:r>
            <a:r>
              <a:rPr lang="ru-RU" dirty="0"/>
              <a:t>и </a:t>
            </a:r>
            <a:r>
              <a:rPr lang="ru-RU" dirty="0" smtClean="0"/>
              <a:t>определять, </a:t>
            </a:r>
            <a:r>
              <a:rPr lang="ru-RU" dirty="0"/>
              <a:t>от чего зависит тот или иной выход, т. е. формируется ответственность детей за </a:t>
            </a:r>
            <a:r>
              <a:rPr lang="ru-RU" dirty="0" smtClean="0"/>
              <a:t>выбор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социальных, мотивационных, функциональных компетентностей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навыков критического </a:t>
            </a:r>
            <a:r>
              <a:rPr lang="ru-RU" dirty="0" smtClean="0"/>
              <a:t>мышления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Учитель\Desktop\папака ПОЗДНЯКОВА\учитель года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9702"/>
            <a:ext cx="2255912" cy="16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образовательной деятельности с использованием кейс-технологии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629338"/>
              </p:ext>
            </p:extLst>
          </p:nvPr>
        </p:nvGraphicFramePr>
        <p:xfrm>
          <a:off x="0" y="987574"/>
          <a:ext cx="8651304" cy="389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8072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1107</Words>
  <Application>Microsoft Office PowerPoint</Application>
  <PresentationFormat>Экран (16:9)</PresentationFormat>
  <Paragraphs>196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Экспедиция</vt:lpstr>
      <vt:lpstr>1_Экспедиция</vt:lpstr>
      <vt:lpstr>2_Экспедиция</vt:lpstr>
      <vt:lpstr> </vt:lpstr>
      <vt:lpstr>Развить у ребенка интерес к истории как науке, показать ему, как пользоваться понятийным аппаратом данной науки, ориентироваться в мире минувшего, анализировать ситуации – задача учителей истории и обществознания. </vt:lpstr>
      <vt:lpstr>  </vt:lpstr>
      <vt:lpstr>От проблемы               к решению </vt:lpstr>
      <vt:lpstr> Кейс-технология – это технология изучения явлений на основе конкретных ситуаций.  Название технологии произошло от английского слова «case» - казус, запутанный или необычный случай. </vt:lpstr>
      <vt:lpstr> Основоположники кейс-технологии  </vt:lpstr>
      <vt:lpstr>Возможности кейс-технологии</vt:lpstr>
      <vt:lpstr>  При использовании кейс-технологии на уроках истории и обществознания реализуются  следующие цели </vt:lpstr>
      <vt:lpstr>Структура образовательной деятельности с использованием кейс-технологии</vt:lpstr>
      <vt:lpstr>Классификация кейсов</vt:lpstr>
      <vt:lpstr>Урок истории России  в 6 классе «Северо-западная Русь между Востоком и Западом» </vt:lpstr>
      <vt:lpstr>Презентация PowerPoint</vt:lpstr>
      <vt:lpstr>Перед вами 2 исторических факта:</vt:lpstr>
      <vt:lpstr>Презентация PowerPoint</vt:lpstr>
      <vt:lpstr>Презентация PowerPoint</vt:lpstr>
      <vt:lpstr>Презентация PowerPoint</vt:lpstr>
      <vt:lpstr>Сравнительная таблица «Невская битва и Ледовое побоище»</vt:lpstr>
      <vt:lpstr>Презентация PowerPoint</vt:lpstr>
      <vt:lpstr> </vt:lpstr>
      <vt:lpstr>  Кейс-технология на уроках истории и обществознания </vt:lpstr>
      <vt:lpstr> Кейс-технология на уроках истории и обществознания </vt:lpstr>
      <vt:lpstr>Этап урока  - рефлексия,  в ходе которого учащиеся самостоятельно оценивают свое состояние, свои эмоции, результаты своей деятельности.  </vt:lpstr>
      <vt:lpstr> Ожидаемые результаты и эффекты </vt:lpstr>
      <vt:lpstr> Ожидаемые результаты и эффекты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subject>шаблон</dc:subject>
  <dc:creator>Бейгул Ольга Куприяновна г. Антрацит</dc:creator>
  <cp:lastModifiedBy>Позднякова Анна Сергеевна</cp:lastModifiedBy>
  <cp:revision>234</cp:revision>
  <dcterms:created xsi:type="dcterms:W3CDTF">2018-01-15T20:25:45Z</dcterms:created>
  <dcterms:modified xsi:type="dcterms:W3CDTF">2023-05-05T05:14:06Z</dcterms:modified>
</cp:coreProperties>
</file>