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6" r:id="rId5"/>
    <p:sldId id="268" r:id="rId6"/>
    <p:sldId id="258" r:id="rId7"/>
    <p:sldId id="270" r:id="rId8"/>
    <p:sldId id="271" r:id="rId9"/>
    <p:sldId id="272" r:id="rId10"/>
    <p:sldId id="260" r:id="rId11"/>
    <p:sldId id="273" r:id="rId12"/>
    <p:sldId id="274" r:id="rId13"/>
    <p:sldId id="275" r:id="rId14"/>
    <p:sldId id="276" r:id="rId15"/>
    <p:sldId id="267" r:id="rId16"/>
    <p:sldId id="264" r:id="rId17"/>
    <p:sldId id="269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752F-7762-41BE-86B8-AA2B3F499F0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18C55-69A3-421B-9FF4-C2A3184C5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752F-7762-41BE-86B8-AA2B3F499F0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8C55-69A3-421B-9FF4-C2A3184C5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752F-7762-41BE-86B8-AA2B3F499F0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8C55-69A3-421B-9FF4-C2A3184C5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06752F-7762-41BE-86B8-AA2B3F499F0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E18C55-69A3-421B-9FF4-C2A3184C5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752F-7762-41BE-86B8-AA2B3F499F0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8C55-69A3-421B-9FF4-C2A3184C5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752F-7762-41BE-86B8-AA2B3F499F0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8C55-69A3-421B-9FF4-C2A3184C5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8C55-69A3-421B-9FF4-C2A3184C5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752F-7762-41BE-86B8-AA2B3F499F0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752F-7762-41BE-86B8-AA2B3F499F0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8C55-69A3-421B-9FF4-C2A3184C5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752F-7762-41BE-86B8-AA2B3F499F0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8C55-69A3-421B-9FF4-C2A3184C5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06752F-7762-41BE-86B8-AA2B3F499F0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E18C55-69A3-421B-9FF4-C2A3184C5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752F-7762-41BE-86B8-AA2B3F499F0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18C55-69A3-421B-9FF4-C2A3184C5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06752F-7762-41BE-86B8-AA2B3F499F0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E18C55-69A3-421B-9FF4-C2A3184C5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amsung\Desktop\Spokoynye_melodii_-_spokoynye_melodii_muzofon.tv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t.peoples.ru/poetry/nikolay_ribalko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072074"/>
            <a:ext cx="3662330" cy="1500190"/>
          </a:xfrm>
        </p:spPr>
        <p:txBody>
          <a:bodyPr/>
          <a:lstStyle/>
          <a:p>
            <a:r>
              <a:rPr lang="ru-RU" sz="1800" dirty="0" smtClean="0"/>
              <a:t>Разработала: учитель русского языка и литературы ГБОУ «Донецкая специальная школа-интернат №17</a:t>
            </a:r>
            <a:r>
              <a:rPr lang="ru-RU" sz="1800" dirty="0" smtClean="0"/>
              <a:t>»</a:t>
            </a:r>
          </a:p>
          <a:p>
            <a:r>
              <a:rPr lang="ru-RU" sz="1800" dirty="0" smtClean="0"/>
              <a:t>Бурцева </a:t>
            </a:r>
            <a:r>
              <a:rPr lang="ru-RU" sz="1800" smtClean="0"/>
              <a:t>Елена Леонидовна.</a:t>
            </a:r>
            <a:endParaRPr lang="ru-RU" sz="1800" smtClean="0"/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34362" cy="457203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</a:t>
            </a:r>
            <a:r>
              <a:rPr lang="ru-RU" smtClean="0"/>
              <a:t>на тему«Писатели </a:t>
            </a:r>
            <a:r>
              <a:rPr lang="ru-RU" dirty="0" smtClean="0"/>
              <a:t>и поэты Донбасса о Великой Отечественной Войне» </a:t>
            </a:r>
            <a:endParaRPr lang="ru-RU" dirty="0"/>
          </a:p>
        </p:txBody>
      </p:sp>
      <p:pic>
        <p:nvPicPr>
          <p:cNvPr id="5" name="Spokoynye_melodii_-_spokoynye_melodii_muzofon.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643710"/>
            <a:ext cx="214290" cy="21429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- Анатолий_Софро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214422"/>
            <a:ext cx="3334788" cy="50188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736"/>
            <a:ext cx="4429156" cy="30003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Здесь  было  поле  боя. Спускалось к сбагренным берегам, отсюда шел и налево и на право рубеж , деливший землю пополам.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16632"/>
            <a:ext cx="5581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Анатолий Сафронов . «Поле боя»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93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7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780928"/>
            <a:ext cx="8291264" cy="3315072"/>
          </a:xfrm>
        </p:spPr>
        <p:txBody>
          <a:bodyPr/>
          <a:lstStyle/>
          <a:p>
            <a:r>
              <a:rPr lang="en-US" dirty="0"/>
              <a:t>https://yandex.fr/video/preview/15416649203152469105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304256"/>
          </a:xfrm>
        </p:spPr>
        <p:txBody>
          <a:bodyPr>
            <a:normAutofit/>
          </a:bodyPr>
          <a:lstStyle/>
          <a:p>
            <a:r>
              <a:rPr lang="ru-RU" dirty="0" smtClean="0"/>
              <a:t>Послушаем </a:t>
            </a:r>
            <a:r>
              <a:rPr lang="ru-RU" dirty="0"/>
              <a:t>песню «Послушай ветры над </a:t>
            </a:r>
            <a:r>
              <a:rPr lang="ru-RU" dirty="0" err="1"/>
              <a:t>Саур</a:t>
            </a:r>
            <a:r>
              <a:rPr lang="ru-RU" dirty="0"/>
              <a:t>-Могилой» на фоне кадров военных сражений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999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900336"/>
          </a:xfrm>
        </p:spPr>
        <p:txBody>
          <a:bodyPr>
            <a:normAutofit fontScale="90000"/>
          </a:bodyPr>
          <a:lstStyle/>
          <a:p>
            <a:r>
              <a:rPr lang="uk-UA" dirty="0"/>
              <a:t>«</a:t>
            </a:r>
            <a:r>
              <a:rPr lang="uk-UA" dirty="0" err="1"/>
              <a:t>Послушай</a:t>
            </a:r>
            <a:r>
              <a:rPr lang="uk-UA" dirty="0"/>
              <a:t> </a:t>
            </a:r>
            <a:r>
              <a:rPr lang="uk-UA" dirty="0" err="1"/>
              <a:t>ветры</a:t>
            </a:r>
            <a:r>
              <a:rPr lang="uk-UA" dirty="0"/>
              <a:t> над </a:t>
            </a:r>
            <a:r>
              <a:rPr lang="uk-UA" dirty="0" err="1"/>
              <a:t>Саур-Могилой</a:t>
            </a:r>
            <a:r>
              <a:rPr lang="uk-UA" dirty="0"/>
              <a:t>»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559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429684" cy="3990980"/>
          </a:xfrm>
        </p:spPr>
        <p:txBody>
          <a:bodyPr/>
          <a:lstStyle/>
          <a:p>
            <a:r>
              <a:rPr lang="ru-RU" dirty="0" smtClean="0"/>
              <a:t>И в заключении хочется сказать о том, что на нашей Родной земле уйма талантливых людей, которые любят и готовы оберегать Родной край!!!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68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58204" cy="2286016"/>
          </a:xfrm>
        </p:spPr>
        <p:txBody>
          <a:bodyPr/>
          <a:lstStyle/>
          <a:p>
            <a:r>
              <a:rPr lang="ru-RU" smtClean="0"/>
              <a:t>               Спасибо </a:t>
            </a:r>
            <a:r>
              <a:rPr lang="ru-RU" dirty="0" smtClean="0"/>
              <a:t>за внимание!!!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48434"/>
          </a:xfrm>
        </p:spPr>
        <p:txBody>
          <a:bodyPr/>
          <a:lstStyle/>
          <a:p>
            <a:r>
              <a:rPr lang="ru-RU" dirty="0" smtClean="0"/>
              <a:t>В  нашем краю очень много талантливых писателей и поэтов. И у каждого есть стихи</a:t>
            </a:r>
            <a:r>
              <a:rPr lang="ru-RU" smtClean="0"/>
              <a:t>, поэмы</a:t>
            </a:r>
            <a:r>
              <a:rPr lang="ru-RU" dirty="0" smtClean="0"/>
              <a:t>, рассказы о нашем родном крае. Так же можно сказать, что многие писали и о Великой Отечественной Войне, сегодня рассмотрим именно этих писателей.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спощадный,_Павел_Григорьеви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357298"/>
            <a:ext cx="3535076" cy="5143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4357718" cy="60626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Пока в груди шахтерской сердце живо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в сердце кровь сыновняя  тепла,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Хочу, чтоб песня с врубовкой  дружила,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Варила сталь и в глубь ствола вела,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Клепала  клети, и вздымала  зданья,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на лесах большого созиданья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Примером высшей доблести была.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Донбассу жить!.. Сирена шлет сирене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Горняцкой дружбы благовест стальной: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Донбасс никто не ставил на колени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И никому поставить не дано!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нет земли прекрасней, вдохновенней,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Где все творцом-народом создано.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Донбасс никто не ставил на колени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никому поставить не дано!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нет Отчизны чище и священней,—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Где все сердца сливаются в одно...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это сердце осеняет Ленин —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Великий светоч партии родной!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1942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785794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Павел Беспощадный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12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51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142984"/>
            <a:ext cx="3843425" cy="5429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4286248" cy="592935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Я шел с войны – распахнут  китель,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Садами пахло и весной.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Я шел с войны, как победитель,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Шутили встречные со мной: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- Живой, сынок? – Живой, мамаша.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- А мой остался на войне. Молчит,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Всплакнуть не в силах даже.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Ну, как ее утешить мне…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- А может, он еще вернется?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Кусает кончики платка.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Таким вдруг жгучим стало солнце,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Как этой женщины тоска.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И я тоску ее живую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Забыть никак все не могу.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Как нашу почту полевую,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Как след багряный на снегу.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88640"/>
            <a:ext cx="4430866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FF00"/>
                </a:solidFill>
                <a:hlinkClick r:id="rId3" tooltip="стихи Николай Рыбалко"/>
              </a:rPr>
              <a:t>Николай Рыбалко</a:t>
            </a:r>
            <a:r>
              <a:rPr lang="ru-RU" sz="2400" b="1" dirty="0" smtClean="0">
                <a:solidFill>
                  <a:srgbClr val="FFFF00"/>
                </a:solidFill>
              </a:rPr>
              <a:t>. 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«Я шел с войны.»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924944"/>
            <a:ext cx="8003232" cy="3531096"/>
          </a:xfrm>
        </p:spPr>
        <p:txBody>
          <a:bodyPr/>
          <a:lstStyle/>
          <a:p>
            <a:r>
              <a:rPr lang="en-US" dirty="0"/>
              <a:t>https://yandex.fr/video/preview/3425471736557498267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3528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</a:t>
            </a:r>
            <a:r>
              <a:rPr lang="ru-RU" dirty="0" smtClean="0"/>
              <a:t>ослушаем </a:t>
            </a:r>
            <a:r>
              <a:rPr lang="ru-RU" dirty="0"/>
              <a:t>песню «Я жил в такие времена» в исполнении Анатолия </a:t>
            </a:r>
            <a:r>
              <a:rPr lang="ru-RU" dirty="0" err="1"/>
              <a:t>Мокренко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550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64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558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247</TotalTime>
  <Words>165</Words>
  <Application>Microsoft Office PowerPoint</Application>
  <PresentationFormat>Экран (4:3)</PresentationFormat>
  <Paragraphs>18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   Презентация на тему«Писатели и поэты Донбасса о Великой Отечественной Войне» </vt:lpstr>
      <vt:lpstr>В  нашем краю очень много талантливых писателей и поэтов. И у каждого есть стихи, поэмы, рассказы о нашем родном крае. Так же можно сказать, что многие писали и о Великой Отечественной Войне, сегодня рассмотрим именно этих писателей.</vt:lpstr>
      <vt:lpstr>Пока в груди шахтерской сердце живо И в сердце кровь сыновняя  тепла, Хочу, чтоб песня с врубовкой  дружила, Варила сталь и в глубь ствола вела, Клепала  клети, и вздымала  зданья, И на лесах большого созиданья Примером высшей доблести была. Донбассу жить!.. Сирена шлет сирене Горняцкой дружбы благовест стальной: Донбасс никто не ставил на колени И никому поставить не дано! И нет земли прекрасней, вдохновенней, Где все творцом-народом создано. Донбасс никто не ставил на колени И никому поставить не дано! И нет Отчизны чище и священней,— Где все сердца сливаются в одно... И это сердце осеняет Ленин — Великий светоч партии родной! 1942   </vt:lpstr>
      <vt:lpstr>Презентация PowerPoint</vt:lpstr>
      <vt:lpstr>Презентация PowerPoint</vt:lpstr>
      <vt:lpstr>  Я шел с войны – распахнут  китель, Садами пахло и весной. Я шел с войны, как победитель, Шутили встречные со мной: - Живой, сынок? – Живой, мамаша. - А мой остался на войне. Молчит, Всплакнуть не в силах даже. Ну, как ее утешить мне… - А может, он еще вернется? Кусает кончики платка. Таким вдруг жгучим стало солнце, Как этой женщины тоска. И я тоску ее живую Забыть никак все не могу. Как нашу почту полевую, Как след багряный на снегу. </vt:lpstr>
      <vt:lpstr>          Послушаем песню «Я жил в такие времена» в исполнении Анатолия Мокренко.</vt:lpstr>
      <vt:lpstr>Презентация PowerPoint</vt:lpstr>
      <vt:lpstr>Презентация PowerPoint</vt:lpstr>
      <vt:lpstr>Здесь  было  поле  боя. Спускалось к сбагренным берегам, отсюда шел и налево и на право рубеж , деливший землю пополам. </vt:lpstr>
      <vt:lpstr>Презентация PowerPoint</vt:lpstr>
      <vt:lpstr>Презентация PowerPoint</vt:lpstr>
      <vt:lpstr>Послушаем песню «Послушай ветры над Саур-Могилой» на фоне кадров военных сражений</vt:lpstr>
      <vt:lpstr>«Послушай ветры над Саур-Могилой» </vt:lpstr>
      <vt:lpstr>Презентация PowerPoint</vt:lpstr>
      <vt:lpstr>И в заключении хочется сказать о том, что на нашей Родной земле уйма талантливых людей, которые любят и готовы оберегать Родной край!!!</vt:lpstr>
      <vt:lpstr>Презентация PowerPoint</vt:lpstr>
      <vt:lpstr>               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«Писатели и поэты Донбасса о Великой Отечественной Войне»</dc:title>
  <dc:creator>Samsung</dc:creator>
  <cp:lastModifiedBy>Дмитрий</cp:lastModifiedBy>
  <cp:revision>19</cp:revision>
  <dcterms:created xsi:type="dcterms:W3CDTF">2017-02-26T10:51:42Z</dcterms:created>
  <dcterms:modified xsi:type="dcterms:W3CDTF">2023-02-13T14:19:35Z</dcterms:modified>
</cp:coreProperties>
</file>