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257" r:id="rId2"/>
    <p:sldId id="258" r:id="rId3"/>
    <p:sldId id="319" r:id="rId4"/>
    <p:sldId id="320" r:id="rId5"/>
    <p:sldId id="321" r:id="rId6"/>
    <p:sldId id="322" r:id="rId7"/>
    <p:sldId id="323" r:id="rId8"/>
    <p:sldId id="324" r:id="rId9"/>
    <p:sldId id="325" r:id="rId10"/>
    <p:sldId id="326" r:id="rId11"/>
    <p:sldId id="327" r:id="rId12"/>
    <p:sldId id="328" r:id="rId13"/>
    <p:sldId id="329" r:id="rId14"/>
    <p:sldId id="330" r:id="rId15"/>
    <p:sldId id="331" r:id="rId16"/>
    <p:sldId id="332" r:id="rId17"/>
    <p:sldId id="333" r:id="rId18"/>
    <p:sldId id="334" r:id="rId19"/>
    <p:sldId id="335" r:id="rId20"/>
    <p:sldId id="336" r:id="rId21"/>
    <p:sldId id="337" r:id="rId22"/>
    <p:sldId id="338" r:id="rId23"/>
    <p:sldId id="339" r:id="rId24"/>
    <p:sldId id="340" r:id="rId25"/>
    <p:sldId id="341" r:id="rId26"/>
    <p:sldId id="342" r:id="rId27"/>
    <p:sldId id="343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227D"/>
    <a:srgbClr val="AE5DFF"/>
    <a:srgbClr val="800080"/>
    <a:srgbClr val="642F04"/>
    <a:srgbClr val="351413"/>
    <a:srgbClr val="212911"/>
    <a:srgbClr val="1A210D"/>
    <a:srgbClr val="460046"/>
    <a:srgbClr val="D4D3DF"/>
    <a:srgbClr val="DBD3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22A44E8-421B-4D52-B971-AEFA091EEAD4}" v="13" dt="2018-11-05T09:48:00.21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255" autoAdjust="0"/>
  </p:normalViewPr>
  <p:slideViewPr>
    <p:cSldViewPr>
      <p:cViewPr varScale="1">
        <p:scale>
          <a:sx n="69" d="100"/>
          <a:sy n="69" d="100"/>
        </p:scale>
        <p:origin x="-11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-3858" y="-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35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Алексей Третьяков" userId="3afc6578741a2285" providerId="LiveId" clId="{222A44E8-421B-4D52-B971-AEFA091EEAD4}"/>
    <pc:docChg chg="custSel modSld">
      <pc:chgData name="Алексей Третьяков" userId="3afc6578741a2285" providerId="LiveId" clId="{222A44E8-421B-4D52-B971-AEFA091EEAD4}" dt="2018-11-05T09:48:00.217" v="17"/>
      <pc:docMkLst>
        <pc:docMk/>
      </pc:docMkLst>
      <pc:sldChg chg="delSp modSp delAnim modAnim">
        <pc:chgData name="Алексей Третьяков" userId="3afc6578741a2285" providerId="LiveId" clId="{222A44E8-421B-4D52-B971-AEFA091EEAD4}" dt="2018-11-05T09:48:00.217" v="17"/>
        <pc:sldMkLst>
          <pc:docMk/>
          <pc:sldMk cId="0" sldId="342"/>
        </pc:sldMkLst>
        <pc:spChg chg="del">
          <ac:chgData name="Алексей Третьяков" userId="3afc6578741a2285" providerId="LiveId" clId="{222A44E8-421B-4D52-B971-AEFA091EEAD4}" dt="2018-11-05T09:47:50.584" v="15" actId="478"/>
          <ac:spMkLst>
            <pc:docMk/>
            <pc:sldMk cId="0" sldId="342"/>
            <ac:spMk id="14" creationId="{D7A5B394-A69E-4359-839F-065F7188B517}"/>
          </ac:spMkLst>
        </pc:spChg>
        <pc:spChg chg="del">
          <ac:chgData name="Алексей Третьяков" userId="3afc6578741a2285" providerId="LiveId" clId="{222A44E8-421B-4D52-B971-AEFA091EEAD4}" dt="2018-11-05T09:47:41.501" v="12" actId="478"/>
          <ac:spMkLst>
            <pc:docMk/>
            <pc:sldMk cId="0" sldId="342"/>
            <ac:spMk id="18" creationId="{044E0451-9B53-4604-8D5F-B195B44EF1E6}"/>
          </ac:spMkLst>
        </pc:spChg>
        <pc:grpChg chg="mod">
          <ac:chgData name="Алексей Третьяков" userId="3afc6578741a2285" providerId="LiveId" clId="{222A44E8-421B-4D52-B971-AEFA091EEAD4}" dt="2018-11-05T09:47:56.215" v="16" actId="1076"/>
          <ac:grpSpMkLst>
            <pc:docMk/>
            <pc:sldMk cId="0" sldId="342"/>
            <ac:grpSpMk id="6" creationId="{6FABC731-4087-4743-A11E-8154529908D8}"/>
          </ac:grpSpMkLst>
        </pc:grpChg>
        <pc:picChg chg="del">
          <ac:chgData name="Алексей Третьяков" userId="3afc6578741a2285" providerId="LiveId" clId="{222A44E8-421B-4D52-B971-AEFA091EEAD4}" dt="2018-11-05T09:47:48.615" v="14" actId="478"/>
          <ac:picMkLst>
            <pc:docMk/>
            <pc:sldMk cId="0" sldId="342"/>
            <ac:picMk id="13" creationId="{FD79A6A5-0AD1-48BD-867B-184F4F889F57}"/>
          </ac:picMkLst>
        </pc:picChg>
      </pc:sldChg>
    </pc:docChg>
  </pc:docChgLst>
  <pc:docChgLst>
    <pc:chgData name="Алексей Третьяков" userId="3afc6578741a2285" providerId="LiveId" clId="{F0F9EE1C-793D-4888-9E2A-FFB43EE49318}"/>
    <pc:docChg chg="undo custSel addSld delSld modSld">
      <pc:chgData name="Алексей Третьяков" userId="3afc6578741a2285" providerId="LiveId" clId="{F0F9EE1C-793D-4888-9E2A-FFB43EE49318}" dt="2018-09-30T14:27:04.728" v="433"/>
      <pc:docMkLst>
        <pc:docMk/>
      </pc:docMkLst>
      <pc:sldChg chg="addSp delSp modSp">
        <pc:chgData name="Алексей Третьяков" userId="3afc6578741a2285" providerId="LiveId" clId="{F0F9EE1C-793D-4888-9E2A-FFB43EE49318}" dt="2018-09-30T14:04:14.081" v="332" actId="1076"/>
        <pc:sldMkLst>
          <pc:docMk/>
          <pc:sldMk cId="0" sldId="257"/>
        </pc:sldMkLst>
        <pc:spChg chg="add del mod">
          <ac:chgData name="Алексей Третьяков" userId="3afc6578741a2285" providerId="LiveId" clId="{F0F9EE1C-793D-4888-9E2A-FFB43EE49318}" dt="2018-09-30T14:01:44.050" v="309" actId="478"/>
          <ac:spMkLst>
            <pc:docMk/>
            <pc:sldMk cId="0" sldId="257"/>
            <ac:spMk id="5" creationId="{ECDEA9E7-CFEC-4DC9-9C46-51699F832CB4}"/>
          </ac:spMkLst>
        </pc:spChg>
        <pc:spChg chg="mod ord">
          <ac:chgData name="Алексей Третьяков" userId="3afc6578741a2285" providerId="LiveId" clId="{F0F9EE1C-793D-4888-9E2A-FFB43EE49318}" dt="2018-09-30T14:04:14.081" v="332" actId="1076"/>
          <ac:spMkLst>
            <pc:docMk/>
            <pc:sldMk cId="0" sldId="257"/>
            <ac:spMk id="7" creationId="{00000000-0000-0000-0000-000000000000}"/>
          </ac:spMkLst>
        </pc:spChg>
        <pc:spChg chg="del">
          <ac:chgData name="Алексей Третьяков" userId="3afc6578741a2285" providerId="LiveId" clId="{F0F9EE1C-793D-4888-9E2A-FFB43EE49318}" dt="2018-09-30T14:00:38.385" v="306" actId="478"/>
          <ac:spMkLst>
            <pc:docMk/>
            <pc:sldMk cId="0" sldId="257"/>
            <ac:spMk id="4100" creationId="{00000000-0000-0000-0000-000000000000}"/>
          </ac:spMkLst>
        </pc:spChg>
        <pc:picChg chg="mod ord">
          <ac:chgData name="Алексей Третьяков" userId="3afc6578741a2285" providerId="LiveId" clId="{F0F9EE1C-793D-4888-9E2A-FFB43EE49318}" dt="2018-09-30T14:02:58.048" v="323" actId="1076"/>
          <ac:picMkLst>
            <pc:docMk/>
            <pc:sldMk cId="0" sldId="257"/>
            <ac:picMk id="2" creationId="{00000000-0000-0000-0000-000000000000}"/>
          </ac:picMkLst>
        </pc:picChg>
        <pc:picChg chg="add mod">
          <ac:chgData name="Алексей Третьяков" userId="3afc6578741a2285" providerId="LiveId" clId="{F0F9EE1C-793D-4888-9E2A-FFB43EE49318}" dt="2018-09-30T14:02:28.713" v="318" actId="1076"/>
          <ac:picMkLst>
            <pc:docMk/>
            <pc:sldMk cId="0" sldId="257"/>
            <ac:picMk id="4" creationId="{3AE12667-7E8B-4EA9-BE04-AE227027900F}"/>
          </ac:picMkLst>
        </pc:picChg>
        <pc:picChg chg="del">
          <ac:chgData name="Алексей Третьяков" userId="3afc6578741a2285" providerId="LiveId" clId="{F0F9EE1C-793D-4888-9E2A-FFB43EE49318}" dt="2018-09-30T14:00:27.393" v="304" actId="478"/>
          <ac:picMkLst>
            <pc:docMk/>
            <pc:sldMk cId="0" sldId="257"/>
            <ac:picMk id="11" creationId="{00000000-0000-0000-0000-000000000000}"/>
          </ac:picMkLst>
        </pc:picChg>
        <pc:picChg chg="mod ord">
          <ac:chgData name="Алексей Третьяков" userId="3afc6578741a2285" providerId="LiveId" clId="{F0F9EE1C-793D-4888-9E2A-FFB43EE49318}" dt="2018-09-30T14:02:40.641" v="321" actId="1076"/>
          <ac:picMkLst>
            <pc:docMk/>
            <pc:sldMk cId="0" sldId="257"/>
            <ac:picMk id="13" creationId="{00000000-0000-0000-0000-000000000000}"/>
          </ac:picMkLst>
        </pc:picChg>
        <pc:picChg chg="add mod">
          <ac:chgData name="Алексей Третьяков" userId="3afc6578741a2285" providerId="LiveId" clId="{F0F9EE1C-793D-4888-9E2A-FFB43EE49318}" dt="2018-09-30T14:04:02.936" v="331" actId="1440"/>
          <ac:picMkLst>
            <pc:docMk/>
            <pc:sldMk cId="0" sldId="257"/>
            <ac:picMk id="4098" creationId="{22DB74F4-498F-4E05-827A-7DDB911FB316}"/>
          </ac:picMkLst>
        </pc:picChg>
      </pc:sldChg>
      <pc:sldChg chg="addSp delSp modSp">
        <pc:chgData name="Алексей Третьяков" userId="3afc6578741a2285" providerId="LiveId" clId="{F0F9EE1C-793D-4888-9E2A-FFB43EE49318}" dt="2018-09-30T14:06:31.213" v="335" actId="1076"/>
        <pc:sldMkLst>
          <pc:docMk/>
          <pc:sldMk cId="0" sldId="258"/>
        </pc:sldMkLst>
        <pc:spChg chg="mod">
          <ac:chgData name="Алексей Третьяков" userId="3afc6578741a2285" providerId="LiveId" clId="{F0F9EE1C-793D-4888-9E2A-FFB43EE49318}" dt="2018-09-30T13:42:49.281" v="21" actId="20577"/>
          <ac:spMkLst>
            <pc:docMk/>
            <pc:sldMk cId="0" sldId="258"/>
            <ac:spMk id="3" creationId="{00000000-0000-0000-0000-000000000000}"/>
          </ac:spMkLst>
        </pc:spChg>
        <pc:spChg chg="mod">
          <ac:chgData name="Алексей Третьяков" userId="3afc6578741a2285" providerId="LiveId" clId="{F0F9EE1C-793D-4888-9E2A-FFB43EE49318}" dt="2018-09-30T13:47:54.069" v="175" actId="1076"/>
          <ac:spMkLst>
            <pc:docMk/>
            <pc:sldMk cId="0" sldId="258"/>
            <ac:spMk id="34" creationId="{00000000-0000-0000-0000-000000000000}"/>
          </ac:spMkLst>
        </pc:spChg>
        <pc:spChg chg="mod">
          <ac:chgData name="Алексей Третьяков" userId="3afc6578741a2285" providerId="LiveId" clId="{F0F9EE1C-793D-4888-9E2A-FFB43EE49318}" dt="2018-09-30T14:06:29.469" v="334" actId="1076"/>
          <ac:spMkLst>
            <pc:docMk/>
            <pc:sldMk cId="0" sldId="258"/>
            <ac:spMk id="3138" creationId="{00000000-0000-0000-0000-000000000000}"/>
          </ac:spMkLst>
        </pc:spChg>
        <pc:spChg chg="mod">
          <ac:chgData name="Алексей Третьяков" userId="3afc6578741a2285" providerId="LiveId" clId="{F0F9EE1C-793D-4888-9E2A-FFB43EE49318}" dt="2018-09-30T14:06:23.149" v="333" actId="1076"/>
          <ac:spMkLst>
            <pc:docMk/>
            <pc:sldMk cId="0" sldId="258"/>
            <ac:spMk id="3143" creationId="{00000000-0000-0000-0000-000000000000}"/>
          </ac:spMkLst>
        </pc:spChg>
        <pc:spChg chg="mod">
          <ac:chgData name="Алексей Третьяков" userId="3afc6578741a2285" providerId="LiveId" clId="{F0F9EE1C-793D-4888-9E2A-FFB43EE49318}" dt="2018-09-30T14:06:31.213" v="335" actId="1076"/>
          <ac:spMkLst>
            <pc:docMk/>
            <pc:sldMk cId="0" sldId="258"/>
            <ac:spMk id="3144" creationId="{00000000-0000-0000-0000-000000000000}"/>
          </ac:spMkLst>
        </pc:spChg>
        <pc:picChg chg="mod">
          <ac:chgData name="Алексей Третьяков" userId="3afc6578741a2285" providerId="LiveId" clId="{F0F9EE1C-793D-4888-9E2A-FFB43EE49318}" dt="2018-09-30T13:48:03.953" v="176" actId="1076"/>
          <ac:picMkLst>
            <pc:docMk/>
            <pc:sldMk cId="0" sldId="258"/>
            <ac:picMk id="36" creationId="{00000000-0000-0000-0000-000000000000}"/>
          </ac:picMkLst>
        </pc:picChg>
        <pc:picChg chg="mod">
          <ac:chgData name="Алексей Третьяков" userId="3afc6578741a2285" providerId="LiveId" clId="{F0F9EE1C-793D-4888-9E2A-FFB43EE49318}" dt="2018-09-30T13:48:12.885" v="177" actId="1076"/>
          <ac:picMkLst>
            <pc:docMk/>
            <pc:sldMk cId="0" sldId="258"/>
            <ac:picMk id="39" creationId="{00000000-0000-0000-0000-000000000000}"/>
          </ac:picMkLst>
        </pc:picChg>
        <pc:picChg chg="add del mod modCrop">
          <ac:chgData name="Алексей Третьяков" userId="3afc6578741a2285" providerId="LiveId" clId="{F0F9EE1C-793D-4888-9E2A-FFB43EE49318}" dt="2018-09-30T13:48:58.721" v="185" actId="478"/>
          <ac:picMkLst>
            <pc:docMk/>
            <pc:sldMk cId="0" sldId="258"/>
            <ac:picMk id="2050" creationId="{853C5E82-1876-4FBC-A16A-5C2E516D717A}"/>
          </ac:picMkLst>
        </pc:picChg>
      </pc:sldChg>
      <pc:sldChg chg="addSp delSp modSp delAnim">
        <pc:chgData name="Алексей Третьяков" userId="3afc6578741a2285" providerId="LiveId" clId="{F0F9EE1C-793D-4888-9E2A-FFB43EE49318}" dt="2018-09-30T13:46:06.848" v="127" actId="1076"/>
        <pc:sldMkLst>
          <pc:docMk/>
          <pc:sldMk cId="0" sldId="339"/>
        </pc:sldMkLst>
        <pc:spChg chg="mod">
          <ac:chgData name="Алексей Третьяков" userId="3afc6578741a2285" providerId="LiveId" clId="{F0F9EE1C-793D-4888-9E2A-FFB43EE49318}" dt="2018-09-30T13:45:39.885" v="104" actId="14100"/>
          <ac:spMkLst>
            <pc:docMk/>
            <pc:sldMk cId="0" sldId="339"/>
            <ac:spMk id="8" creationId="{00000000-0000-0000-0000-000000000000}"/>
          </ac:spMkLst>
        </pc:spChg>
        <pc:spChg chg="mod">
          <ac:chgData name="Алексей Третьяков" userId="3afc6578741a2285" providerId="LiveId" clId="{F0F9EE1C-793D-4888-9E2A-FFB43EE49318}" dt="2018-09-30T13:44:20.432" v="92" actId="1076"/>
          <ac:spMkLst>
            <pc:docMk/>
            <pc:sldMk cId="0" sldId="339"/>
            <ac:spMk id="10" creationId="{00000000-0000-0000-0000-000000000000}"/>
          </ac:spMkLst>
        </pc:spChg>
        <pc:spChg chg="mod">
          <ac:chgData name="Алексей Третьяков" userId="3afc6578741a2285" providerId="LiveId" clId="{F0F9EE1C-793D-4888-9E2A-FFB43EE49318}" dt="2018-09-30T13:46:05.120" v="126" actId="20577"/>
          <ac:spMkLst>
            <pc:docMk/>
            <pc:sldMk cId="0" sldId="339"/>
            <ac:spMk id="12" creationId="{00000000-0000-0000-0000-000000000000}"/>
          </ac:spMkLst>
        </pc:spChg>
        <pc:spChg chg="mod">
          <ac:chgData name="Алексей Третьяков" userId="3afc6578741a2285" providerId="LiveId" clId="{F0F9EE1C-793D-4888-9E2A-FFB43EE49318}" dt="2018-09-30T13:46:06.848" v="127" actId="1076"/>
          <ac:spMkLst>
            <pc:docMk/>
            <pc:sldMk cId="0" sldId="339"/>
            <ac:spMk id="15" creationId="{00000000-0000-0000-0000-000000000000}"/>
          </ac:spMkLst>
        </pc:spChg>
        <pc:picChg chg="del">
          <ac:chgData name="Алексей Третьяков" userId="3afc6578741a2285" providerId="LiveId" clId="{F0F9EE1C-793D-4888-9E2A-FFB43EE49318}" dt="2018-09-30T13:45:11.969" v="97" actId="478"/>
          <ac:picMkLst>
            <pc:docMk/>
            <pc:sldMk cId="0" sldId="339"/>
            <ac:picMk id="13" creationId="{00000000-0000-0000-0000-000000000000}"/>
          </ac:picMkLst>
        </pc:picChg>
        <pc:picChg chg="del">
          <ac:chgData name="Алексей Третьяков" userId="3afc6578741a2285" providerId="LiveId" clId="{F0F9EE1C-793D-4888-9E2A-FFB43EE49318}" dt="2018-09-30T13:44:26.963" v="93" actId="478"/>
          <ac:picMkLst>
            <pc:docMk/>
            <pc:sldMk cId="0" sldId="339"/>
            <ac:picMk id="14" creationId="{00000000-0000-0000-0000-000000000000}"/>
          </ac:picMkLst>
        </pc:picChg>
        <pc:picChg chg="add mod">
          <ac:chgData name="Алексей Третьяков" userId="3afc6578741a2285" providerId="LiveId" clId="{F0F9EE1C-793D-4888-9E2A-FFB43EE49318}" dt="2018-09-30T13:45:20.428" v="99" actId="1440"/>
          <ac:picMkLst>
            <pc:docMk/>
            <pc:sldMk cId="0" sldId="339"/>
            <ac:picMk id="1026" creationId="{5351AC3C-F562-4394-8557-148E5EF25E42}"/>
          </ac:picMkLst>
        </pc:picChg>
      </pc:sldChg>
      <pc:sldChg chg="addSp delSp modSp delAnim">
        <pc:chgData name="Алексей Третьяков" userId="3afc6578741a2285" providerId="LiveId" clId="{F0F9EE1C-793D-4888-9E2A-FFB43EE49318}" dt="2018-09-30T13:53:31.392" v="228" actId="1076"/>
        <pc:sldMkLst>
          <pc:docMk/>
          <pc:sldMk cId="0" sldId="340"/>
        </pc:sldMkLst>
        <pc:spChg chg="mod">
          <ac:chgData name="Алексей Третьяков" userId="3afc6578741a2285" providerId="LiveId" clId="{F0F9EE1C-793D-4888-9E2A-FFB43EE49318}" dt="2018-09-30T13:46:22.185" v="147" actId="20577"/>
          <ac:spMkLst>
            <pc:docMk/>
            <pc:sldMk cId="0" sldId="340"/>
            <ac:spMk id="8" creationId="{00000000-0000-0000-0000-000000000000}"/>
          </ac:spMkLst>
        </pc:spChg>
        <pc:spChg chg="mod">
          <ac:chgData name="Алексей Третьяков" userId="3afc6578741a2285" providerId="LiveId" clId="{F0F9EE1C-793D-4888-9E2A-FFB43EE49318}" dt="2018-09-30T13:50:07.807" v="196" actId="404"/>
          <ac:spMkLst>
            <pc:docMk/>
            <pc:sldMk cId="0" sldId="340"/>
            <ac:spMk id="15" creationId="{00000000-0000-0000-0000-000000000000}"/>
          </ac:spMkLst>
        </pc:spChg>
        <pc:spChg chg="mod">
          <ac:chgData name="Алексей Третьяков" userId="3afc6578741a2285" providerId="LiveId" clId="{F0F9EE1C-793D-4888-9E2A-FFB43EE49318}" dt="2018-09-30T13:50:50.304" v="209" actId="1076"/>
          <ac:spMkLst>
            <pc:docMk/>
            <pc:sldMk cId="0" sldId="340"/>
            <ac:spMk id="28" creationId="{00000000-0000-0000-0000-000000000000}"/>
          </ac:spMkLst>
        </pc:spChg>
        <pc:picChg chg="mod">
          <ac:chgData name="Алексей Третьяков" userId="3afc6578741a2285" providerId="LiveId" clId="{F0F9EE1C-793D-4888-9E2A-FFB43EE49318}" dt="2018-09-30T13:53:27.085" v="227" actId="1076"/>
          <ac:picMkLst>
            <pc:docMk/>
            <pc:sldMk cId="0" sldId="340"/>
            <ac:picMk id="9" creationId="{00000000-0000-0000-0000-000000000000}"/>
          </ac:picMkLst>
        </pc:picChg>
        <pc:picChg chg="add mod">
          <ac:chgData name="Алексей Третьяков" userId="3afc6578741a2285" providerId="LiveId" clId="{F0F9EE1C-793D-4888-9E2A-FFB43EE49318}" dt="2018-09-30T13:53:31.392" v="228" actId="1076"/>
          <ac:picMkLst>
            <pc:docMk/>
            <pc:sldMk cId="0" sldId="340"/>
            <ac:picMk id="12" creationId="{6287FBBE-DAD5-45EB-A7A4-2E2BF493DBBF}"/>
          </ac:picMkLst>
        </pc:picChg>
        <pc:picChg chg="del">
          <ac:chgData name="Алексей Третьяков" userId="3afc6578741a2285" providerId="LiveId" clId="{F0F9EE1C-793D-4888-9E2A-FFB43EE49318}" dt="2018-09-30T13:50:11.866" v="197" actId="478"/>
          <ac:picMkLst>
            <pc:docMk/>
            <pc:sldMk cId="0" sldId="340"/>
            <ac:picMk id="13" creationId="{00000000-0000-0000-0000-000000000000}"/>
          </ac:picMkLst>
        </pc:picChg>
      </pc:sldChg>
      <pc:sldChg chg="modSp modAnim">
        <pc:chgData name="Алексей Третьяков" userId="3afc6578741a2285" providerId="LiveId" clId="{F0F9EE1C-793D-4888-9E2A-FFB43EE49318}" dt="2018-09-30T13:52:51.455" v="222" actId="122"/>
        <pc:sldMkLst>
          <pc:docMk/>
          <pc:sldMk cId="0" sldId="341"/>
        </pc:sldMkLst>
        <pc:spChg chg="mod">
          <ac:chgData name="Алексей Третьяков" userId="3afc6578741a2285" providerId="LiveId" clId="{F0F9EE1C-793D-4888-9E2A-FFB43EE49318}" dt="2018-09-30T13:46:32.205" v="148"/>
          <ac:spMkLst>
            <pc:docMk/>
            <pc:sldMk cId="0" sldId="341"/>
            <ac:spMk id="8" creationId="{00000000-0000-0000-0000-000000000000}"/>
          </ac:spMkLst>
        </pc:spChg>
        <pc:spChg chg="mod">
          <ac:chgData name="Алексей Третьяков" userId="3afc6578741a2285" providerId="LiveId" clId="{F0F9EE1C-793D-4888-9E2A-FFB43EE49318}" dt="2018-09-30T13:52:31.331" v="216" actId="20577"/>
          <ac:spMkLst>
            <pc:docMk/>
            <pc:sldMk cId="0" sldId="341"/>
            <ac:spMk id="12" creationId="{00000000-0000-0000-0000-000000000000}"/>
          </ac:spMkLst>
        </pc:spChg>
        <pc:spChg chg="mod">
          <ac:chgData name="Алексей Третьяков" userId="3afc6578741a2285" providerId="LiveId" clId="{F0F9EE1C-793D-4888-9E2A-FFB43EE49318}" dt="2018-09-30T13:52:51.455" v="222" actId="122"/>
          <ac:spMkLst>
            <pc:docMk/>
            <pc:sldMk cId="0" sldId="341"/>
            <ac:spMk id="13" creationId="{00000000-0000-0000-0000-000000000000}"/>
          </ac:spMkLst>
        </pc:spChg>
      </pc:sldChg>
      <pc:sldChg chg="addSp delSp modSp delAnim modAnim">
        <pc:chgData name="Алексей Третьяков" userId="3afc6578741a2285" providerId="LiveId" clId="{F0F9EE1C-793D-4888-9E2A-FFB43EE49318}" dt="2018-09-30T14:27:04.728" v="433"/>
        <pc:sldMkLst>
          <pc:docMk/>
          <pc:sldMk cId="0" sldId="342"/>
        </pc:sldMkLst>
        <pc:spChg chg="add del mod">
          <ac:chgData name="Алексей Третьяков" userId="3afc6578741a2285" providerId="LiveId" clId="{F0F9EE1C-793D-4888-9E2A-FFB43EE49318}" dt="2018-09-30T13:53:58.609" v="232" actId="478"/>
          <ac:spMkLst>
            <pc:docMk/>
            <pc:sldMk cId="0" sldId="342"/>
            <ac:spMk id="3" creationId="{1C24B51B-8924-4707-AEA4-4FF45067F02F}"/>
          </ac:spMkLst>
        </pc:spChg>
        <pc:spChg chg="add mod">
          <ac:chgData name="Алексей Третьяков" userId="3afc6578741a2285" providerId="LiveId" clId="{F0F9EE1C-793D-4888-9E2A-FFB43EE49318}" dt="2018-09-30T14:20:17.576" v="370" actId="403"/>
          <ac:spMkLst>
            <pc:docMk/>
            <pc:sldMk cId="0" sldId="342"/>
            <ac:spMk id="5" creationId="{567D95F6-00C1-43F4-BBEF-FB6F0E915FC6}"/>
          </ac:spMkLst>
        </pc:spChg>
        <pc:spChg chg="mod">
          <ac:chgData name="Алексей Третьяков" userId="3afc6578741a2285" providerId="LiveId" clId="{F0F9EE1C-793D-4888-9E2A-FFB43EE49318}" dt="2018-09-30T13:46:37.091" v="149"/>
          <ac:spMkLst>
            <pc:docMk/>
            <pc:sldMk cId="0" sldId="342"/>
            <ac:spMk id="8" creationId="{00000000-0000-0000-0000-000000000000}"/>
          </ac:spMkLst>
        </pc:spChg>
        <pc:spChg chg="add mod">
          <ac:chgData name="Алексей Третьяков" userId="3afc6578741a2285" providerId="LiveId" clId="{F0F9EE1C-793D-4888-9E2A-FFB43EE49318}" dt="2018-09-30T13:59:47.595" v="280" actId="207"/>
          <ac:spMkLst>
            <pc:docMk/>
            <pc:sldMk cId="0" sldId="342"/>
            <ac:spMk id="14" creationId="{D7A5B394-A69E-4359-839F-065F7188B517}"/>
          </ac:spMkLst>
        </pc:spChg>
        <pc:spChg chg="del">
          <ac:chgData name="Алексей Третьяков" userId="3afc6578741a2285" providerId="LiveId" clId="{F0F9EE1C-793D-4888-9E2A-FFB43EE49318}" dt="2018-09-30T13:53:54.218" v="230" actId="478"/>
          <ac:spMkLst>
            <pc:docMk/>
            <pc:sldMk cId="0" sldId="342"/>
            <ac:spMk id="15" creationId="{00000000-0000-0000-0000-000000000000}"/>
          </ac:spMkLst>
        </pc:spChg>
        <pc:spChg chg="del">
          <ac:chgData name="Алексей Третьяков" userId="3afc6578741a2285" providerId="LiveId" clId="{F0F9EE1C-793D-4888-9E2A-FFB43EE49318}" dt="2018-09-30T13:53:57.153" v="231" actId="478"/>
          <ac:spMkLst>
            <pc:docMk/>
            <pc:sldMk cId="0" sldId="342"/>
            <ac:spMk id="17" creationId="{00000000-0000-0000-0000-000000000000}"/>
          </ac:spMkLst>
        </pc:spChg>
        <pc:spChg chg="add mod">
          <ac:chgData name="Алексей Третьяков" userId="3afc6578741a2285" providerId="LiveId" clId="{F0F9EE1C-793D-4888-9E2A-FFB43EE49318}" dt="2018-09-30T14:18:08.458" v="352" actId="1076"/>
          <ac:spMkLst>
            <pc:docMk/>
            <pc:sldMk cId="0" sldId="342"/>
            <ac:spMk id="18" creationId="{044E0451-9B53-4604-8D5F-B195B44EF1E6}"/>
          </ac:spMkLst>
        </pc:spChg>
        <pc:spChg chg="add mod">
          <ac:chgData name="Алексей Третьяков" userId="3afc6578741a2285" providerId="LiveId" clId="{F0F9EE1C-793D-4888-9E2A-FFB43EE49318}" dt="2018-09-30T14:22:16.389" v="426"/>
          <ac:spMkLst>
            <pc:docMk/>
            <pc:sldMk cId="0" sldId="342"/>
            <ac:spMk id="20" creationId="{F0C85474-9B62-469C-A72F-85C64669A514}"/>
          </ac:spMkLst>
        </pc:spChg>
        <pc:grpChg chg="add mod">
          <ac:chgData name="Алексей Третьяков" userId="3afc6578741a2285" providerId="LiveId" clId="{F0F9EE1C-793D-4888-9E2A-FFB43EE49318}" dt="2018-09-30T14:22:04.614" v="424" actId="14100"/>
          <ac:grpSpMkLst>
            <pc:docMk/>
            <pc:sldMk cId="0" sldId="342"/>
            <ac:grpSpMk id="6" creationId="{6FABC731-4087-4743-A11E-8154529908D8}"/>
          </ac:grpSpMkLst>
        </pc:grpChg>
        <pc:picChg chg="add del mod">
          <ac:chgData name="Алексей Третьяков" userId="3afc6578741a2285" providerId="LiveId" clId="{F0F9EE1C-793D-4888-9E2A-FFB43EE49318}" dt="2018-09-30T14:17:24.301" v="347" actId="478"/>
          <ac:picMkLst>
            <pc:docMk/>
            <pc:sldMk cId="0" sldId="342"/>
            <ac:picMk id="4" creationId="{08B8CBBC-922E-4C29-A86D-24E55C20B2D1}"/>
          </ac:picMkLst>
        </pc:picChg>
        <pc:picChg chg="add">
          <ac:chgData name="Алексей Третьяков" userId="3afc6578741a2285" providerId="LiveId" clId="{F0F9EE1C-793D-4888-9E2A-FFB43EE49318}" dt="2018-09-30T13:55:11.439" v="233"/>
          <ac:picMkLst>
            <pc:docMk/>
            <pc:sldMk cId="0" sldId="342"/>
            <ac:picMk id="12" creationId="{6287FBBE-DAD5-45EB-A7A4-2E2BF493DBBF}"/>
          </ac:picMkLst>
        </pc:picChg>
        <pc:picChg chg="add mod">
          <ac:chgData name="Алексей Третьяков" userId="3afc6578741a2285" providerId="LiveId" clId="{F0F9EE1C-793D-4888-9E2A-FFB43EE49318}" dt="2018-09-30T13:56:32.249" v="245" actId="1440"/>
          <ac:picMkLst>
            <pc:docMk/>
            <pc:sldMk cId="0" sldId="342"/>
            <ac:picMk id="13" creationId="{FD79A6A5-0AD1-48BD-867B-184F4F889F57}"/>
          </ac:picMkLst>
        </pc:picChg>
        <pc:picChg chg="add del mod">
          <ac:chgData name="Алексей Третьяков" userId="3afc6578741a2285" providerId="LiveId" clId="{F0F9EE1C-793D-4888-9E2A-FFB43EE49318}" dt="2018-09-30T14:06:48.009" v="336" actId="478"/>
          <ac:picMkLst>
            <pc:docMk/>
            <pc:sldMk cId="0" sldId="342"/>
            <ac:picMk id="16" creationId="{69064AE0-347B-43CF-AD58-047C08DCD2B1}"/>
          </ac:picMkLst>
        </pc:picChg>
        <pc:picChg chg="add mod">
          <ac:chgData name="Алексей Третьяков" userId="3afc6578741a2285" providerId="LiveId" clId="{F0F9EE1C-793D-4888-9E2A-FFB43EE49318}" dt="2018-09-30T14:20:40.917" v="372" actId="1076"/>
          <ac:picMkLst>
            <pc:docMk/>
            <pc:sldMk cId="0" sldId="342"/>
            <ac:picMk id="19" creationId="{A6969D24-1059-4FD8-8BE3-3729508A2E1E}"/>
          </ac:picMkLst>
        </pc:picChg>
        <pc:picChg chg="del">
          <ac:chgData name="Алексей Третьяков" userId="3afc6578741a2285" providerId="LiveId" clId="{F0F9EE1C-793D-4888-9E2A-FFB43EE49318}" dt="2018-09-30T13:53:49.643" v="229" actId="478"/>
          <ac:picMkLst>
            <pc:docMk/>
            <pc:sldMk cId="0" sldId="342"/>
            <ac:picMk id="2050" creationId="{00000000-0000-0000-0000-000000000000}"/>
          </ac:picMkLst>
        </pc:picChg>
        <pc:picChg chg="add mod modCrop">
          <ac:chgData name="Алексей Третьяков" userId="3afc6578741a2285" providerId="LiveId" clId="{F0F9EE1C-793D-4888-9E2A-FFB43EE49318}" dt="2018-09-30T14:19:19.930" v="361" actId="164"/>
          <ac:picMkLst>
            <pc:docMk/>
            <pc:sldMk cId="0" sldId="342"/>
            <ac:picMk id="3074" creationId="{1EB605E1-EBA4-4C28-A4B5-60CECDF2D8D1}"/>
          </ac:picMkLst>
        </pc:picChg>
      </pc:sldChg>
      <pc:sldChg chg="modSp">
        <pc:chgData name="Алексей Третьяков" userId="3afc6578741a2285" providerId="LiveId" clId="{F0F9EE1C-793D-4888-9E2A-FFB43EE49318}" dt="2018-09-30T13:58:39.736" v="268" actId="1076"/>
        <pc:sldMkLst>
          <pc:docMk/>
          <pc:sldMk cId="0" sldId="343"/>
        </pc:sldMkLst>
        <pc:spChg chg="mod">
          <ac:chgData name="Алексей Третьяков" userId="3afc6578741a2285" providerId="LiveId" clId="{F0F9EE1C-793D-4888-9E2A-FFB43EE49318}" dt="2018-09-30T13:46:42.101" v="150"/>
          <ac:spMkLst>
            <pc:docMk/>
            <pc:sldMk cId="0" sldId="343"/>
            <ac:spMk id="8" creationId="{00000000-0000-0000-0000-000000000000}"/>
          </ac:spMkLst>
        </pc:spChg>
        <pc:spChg chg="mod">
          <ac:chgData name="Алексей Третьяков" userId="3afc6578741a2285" providerId="LiveId" clId="{F0F9EE1C-793D-4888-9E2A-FFB43EE49318}" dt="2018-09-30T13:58:29.117" v="255" actId="1076"/>
          <ac:spMkLst>
            <pc:docMk/>
            <pc:sldMk cId="0" sldId="343"/>
            <ac:spMk id="12" creationId="{00000000-0000-0000-0000-000000000000}"/>
          </ac:spMkLst>
        </pc:spChg>
        <pc:spChg chg="mod">
          <ac:chgData name="Алексей Третьяков" userId="3afc6578741a2285" providerId="LiveId" clId="{F0F9EE1C-793D-4888-9E2A-FFB43EE49318}" dt="2018-09-30T13:58:39.736" v="268" actId="1076"/>
          <ac:spMkLst>
            <pc:docMk/>
            <pc:sldMk cId="0" sldId="343"/>
            <ac:spMk id="13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117EBD-AA6C-41BC-9B8A-50C0FDDCB5FB}" type="datetimeFigureOut">
              <a:rPr lang="ru-RU" smtClean="0"/>
              <a:t>30.11.2020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9A9352-4B5F-4B4B-9CF9-353E21B0BD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64911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963BEF-93B8-46E2-9E17-1E082CCA5161}" type="datetimeFigureOut">
              <a:rPr lang="ru-RU" smtClean="0"/>
              <a:pPr/>
              <a:t>30.11.2020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6637E2-DC3F-4D12-BC14-6992AC1D160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11671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/>
          </a:p>
        </p:txBody>
      </p:sp>
      <p:sp>
        <p:nvSpPr>
          <p:cNvPr id="31748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29413D5-C178-4D2A-87C4-B25D6DF7E349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68821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D415503-F96C-444A-9BF1-735A2AC34F68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60653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02138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76816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99973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6503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47623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25660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0023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0459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41157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86847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10556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004034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912900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239974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968301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665714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505618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68310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99694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108650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744444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819999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079232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326775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65043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30.11.2020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30.11.2020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30.11.2020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30.11.2020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30.11.2020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30.11.2020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30.11.2020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30.11.2020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30.11.2020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30.11.2020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30.11.2020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032C04-C30A-4CC7-ACC3-8D07A76C134E}" type="datetimeFigureOut">
              <a:rPr lang="ru-RU" smtClean="0"/>
              <a:pPr/>
              <a:t>30.11.2020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2.jpeg"/><Relationship Id="rId7" Type="http://schemas.openxmlformats.org/officeDocument/2006/relationships/hyperlink" Target="https://commons.wikimedia.org/wiki/File:Picture_frame_Wellcome_L0051764.jpg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slide" Target="slide2.xml"/><Relationship Id="rId9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13" Type="http://schemas.openxmlformats.org/officeDocument/2006/relationships/slide" Target="slide12.xml"/><Relationship Id="rId18" Type="http://schemas.openxmlformats.org/officeDocument/2006/relationships/slide" Target="slide17.xml"/><Relationship Id="rId26" Type="http://schemas.openxmlformats.org/officeDocument/2006/relationships/slide" Target="slide25.xml"/><Relationship Id="rId3" Type="http://schemas.openxmlformats.org/officeDocument/2006/relationships/image" Target="../media/image2.jpeg"/><Relationship Id="rId21" Type="http://schemas.openxmlformats.org/officeDocument/2006/relationships/slide" Target="slide20.xml"/><Relationship Id="rId7" Type="http://schemas.openxmlformats.org/officeDocument/2006/relationships/slide" Target="slide6.xml"/><Relationship Id="rId12" Type="http://schemas.openxmlformats.org/officeDocument/2006/relationships/slide" Target="slide11.xml"/><Relationship Id="rId17" Type="http://schemas.openxmlformats.org/officeDocument/2006/relationships/slide" Target="slide16.xml"/><Relationship Id="rId25" Type="http://schemas.openxmlformats.org/officeDocument/2006/relationships/slide" Target="slide24.xml"/><Relationship Id="rId2" Type="http://schemas.openxmlformats.org/officeDocument/2006/relationships/notesSlide" Target="../notesSlides/notesSlide2.xml"/><Relationship Id="rId16" Type="http://schemas.openxmlformats.org/officeDocument/2006/relationships/slide" Target="slide15.xml"/><Relationship Id="rId20" Type="http://schemas.openxmlformats.org/officeDocument/2006/relationships/slide" Target="slide19.xml"/><Relationship Id="rId29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slide" Target="slide5.xml"/><Relationship Id="rId11" Type="http://schemas.openxmlformats.org/officeDocument/2006/relationships/slide" Target="slide10.xml"/><Relationship Id="rId24" Type="http://schemas.openxmlformats.org/officeDocument/2006/relationships/slide" Target="slide23.xml"/><Relationship Id="rId5" Type="http://schemas.openxmlformats.org/officeDocument/2006/relationships/slide" Target="slide4.xml"/><Relationship Id="rId15" Type="http://schemas.openxmlformats.org/officeDocument/2006/relationships/slide" Target="slide14.xml"/><Relationship Id="rId23" Type="http://schemas.openxmlformats.org/officeDocument/2006/relationships/slide" Target="slide22.xml"/><Relationship Id="rId28" Type="http://schemas.openxmlformats.org/officeDocument/2006/relationships/slide" Target="slide27.xml"/><Relationship Id="rId10" Type="http://schemas.openxmlformats.org/officeDocument/2006/relationships/slide" Target="slide9.xml"/><Relationship Id="rId19" Type="http://schemas.openxmlformats.org/officeDocument/2006/relationships/slide" Target="slide18.xml"/><Relationship Id="rId31" Type="http://schemas.openxmlformats.org/officeDocument/2006/relationships/image" Target="../media/image9.png"/><Relationship Id="rId4" Type="http://schemas.openxmlformats.org/officeDocument/2006/relationships/slide" Target="slide3.xml"/><Relationship Id="rId9" Type="http://schemas.openxmlformats.org/officeDocument/2006/relationships/slide" Target="slide8.xml"/><Relationship Id="rId14" Type="http://schemas.openxmlformats.org/officeDocument/2006/relationships/slide" Target="slide13.xml"/><Relationship Id="rId22" Type="http://schemas.openxmlformats.org/officeDocument/2006/relationships/slide" Target="slide21.xml"/><Relationship Id="rId27" Type="http://schemas.openxmlformats.org/officeDocument/2006/relationships/slide" Target="slide26.xml"/><Relationship Id="rId30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0.jpe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slide" Target="slide2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0.jpe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slide" Target="slide2.xm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0.jpe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slide" Target="slide2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0.jpe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slide" Target="slide2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slide" Target="slide2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slide" Target="slide2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.jpe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slide" Target="slide2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slide" Target="slide2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slide" Target="slide2.xml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slide" Target="slide2.xml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slide" Target="slide2.xml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slide" Target="slide2.xml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slide" Target="slide2.xml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5.jpe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slide" Target="slide2.xml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slide" Target="slide2.xml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.jpe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12.png"/><Relationship Id="rId4" Type="http://schemas.openxmlformats.org/officeDocument/2006/relationships/slide" Target="slide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.jpe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slide" Target="slide2.xml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.jpe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slide" Target="slide2.xml"/><Relationship Id="rId4" Type="http://schemas.openxmlformats.org/officeDocument/2006/relationships/image" Target="../media/image33.png"/><Relationship Id="rId9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2.jpe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slide" Target="slide2.xml"/><Relationship Id="rId4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.jpe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image" Target="../media/image38.png"/><Relationship Id="rId4" Type="http://schemas.openxmlformats.org/officeDocument/2006/relationships/hyperlink" Target="http://o-kemerovo.ru/teatr_filarmonia/" TargetMode="External"/><Relationship Id="rId9" Type="http://schemas.openxmlformats.org/officeDocument/2006/relationships/image" Target="../media/image3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slide" Target="slide2.xml"/><Relationship Id="rId4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slide" Target="slide2.xml"/><Relationship Id="rId4" Type="http://schemas.openxmlformats.org/officeDocument/2006/relationships/image" Target="../media/image41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25.jpe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slide" Target="slide2.xml"/><Relationship Id="rId4" Type="http://schemas.openxmlformats.org/officeDocument/2006/relationships/image" Target="../media/image42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25.jpe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png"/><Relationship Id="rId5" Type="http://schemas.openxmlformats.org/officeDocument/2006/relationships/image" Target="../media/image12.png"/><Relationship Id="rId4" Type="http://schemas.openxmlformats.org/officeDocument/2006/relationships/slide" Target="slide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25.jpe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slide" Target="slide2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 descr="Рисунок19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screen"/>
          <a:srcRect/>
          <a:stretch>
            <a:fillRect/>
          </a:stretch>
        </p:blipFill>
        <p:spPr>
          <a:xfrm>
            <a:off x="5868144" y="6237312"/>
            <a:ext cx="2700300" cy="36004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3AE12667-7E8B-4EA9-BE04-AE227027900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7"/>
              </a:ext>
            </a:extLst>
          </a:blip>
          <a:stretch>
            <a:fillRect/>
          </a:stretch>
        </p:blipFill>
        <p:spPr>
          <a:xfrm>
            <a:off x="1545864" y="548681"/>
            <a:ext cx="7418624" cy="5467276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483768" y="1196752"/>
            <a:ext cx="5472608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6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КВИЗ- игра</a:t>
            </a:r>
          </a:p>
          <a:p>
            <a:pPr algn="ctr"/>
            <a:r>
              <a:rPr lang="ru-RU" sz="6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Кузбасс – жемчужина Сибири!</a:t>
            </a:r>
            <a:endParaRPr lang="ru-RU" sz="6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31" y="1589"/>
            <a:ext cx="3100193" cy="2203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24" t="14975" r="11573" b="2988"/>
          <a:stretch/>
        </p:blipFill>
        <p:spPr bwMode="auto">
          <a:xfrm>
            <a:off x="36241" y="4395933"/>
            <a:ext cx="3084000" cy="2448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9" name="AutoShape 4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364088" y="2132856"/>
            <a:ext cx="503114" cy="503040"/>
          </a:xfrm>
          <a:prstGeom prst="bevel">
            <a:avLst>
              <a:gd name="adj" fmla="val 7727"/>
            </a:avLst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F2EFF5"/>
              </a:gs>
            </a:gsLst>
          </a:gra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 dirty="0"/>
              <a:t>10</a:t>
            </a:r>
          </a:p>
        </p:txBody>
      </p:sp>
      <p:sp>
        <p:nvSpPr>
          <p:cNvPr id="3121" name="AutoShape 4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6084168" y="2132856"/>
            <a:ext cx="503114" cy="503040"/>
          </a:xfrm>
          <a:prstGeom prst="bevel">
            <a:avLst>
              <a:gd name="adj" fmla="val 7727"/>
            </a:avLst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F2EFF5"/>
              </a:gs>
            </a:gsLst>
          </a:gra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 dirty="0"/>
              <a:t>20</a:t>
            </a:r>
          </a:p>
        </p:txBody>
      </p:sp>
      <p:sp>
        <p:nvSpPr>
          <p:cNvPr id="3122" name="AutoShape 5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6804820" y="2132856"/>
            <a:ext cx="503114" cy="503040"/>
          </a:xfrm>
          <a:prstGeom prst="bevel">
            <a:avLst>
              <a:gd name="adj" fmla="val 7727"/>
            </a:avLst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F2EFF5"/>
              </a:gs>
            </a:gsLst>
          </a:gra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/>
              <a:t>30</a:t>
            </a:r>
          </a:p>
        </p:txBody>
      </p:sp>
      <p:sp>
        <p:nvSpPr>
          <p:cNvPr id="3123" name="AutoShape 5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7524900" y="2132856"/>
            <a:ext cx="503114" cy="503040"/>
          </a:xfrm>
          <a:prstGeom prst="bevel">
            <a:avLst>
              <a:gd name="adj" fmla="val 7727"/>
            </a:avLst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F2EFF5"/>
              </a:gs>
            </a:gsLst>
          </a:gra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 dirty="0"/>
              <a:t>40</a:t>
            </a:r>
          </a:p>
        </p:txBody>
      </p:sp>
      <p:sp>
        <p:nvSpPr>
          <p:cNvPr id="3124" name="AutoShape 52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8244408" y="2132856"/>
            <a:ext cx="503114" cy="503040"/>
          </a:xfrm>
          <a:prstGeom prst="bevel">
            <a:avLst>
              <a:gd name="adj" fmla="val 7727"/>
            </a:avLst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F2EFF5"/>
              </a:gs>
            </a:gsLst>
          </a:gra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/>
              <a:t>50</a:t>
            </a:r>
          </a:p>
        </p:txBody>
      </p:sp>
      <p:sp>
        <p:nvSpPr>
          <p:cNvPr id="3125" name="AutoShape 5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364088" y="2852936"/>
            <a:ext cx="503114" cy="503040"/>
          </a:xfrm>
          <a:prstGeom prst="bevel">
            <a:avLst>
              <a:gd name="adj" fmla="val 7727"/>
            </a:avLst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3500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</a:gradFill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 dirty="0"/>
              <a:t>10</a:t>
            </a:r>
          </a:p>
        </p:txBody>
      </p:sp>
      <p:sp>
        <p:nvSpPr>
          <p:cNvPr id="3126" name="AutoShape 54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084168" y="2852936"/>
            <a:ext cx="503114" cy="503040"/>
          </a:xfrm>
          <a:prstGeom prst="bevel">
            <a:avLst>
              <a:gd name="adj" fmla="val 7727"/>
            </a:avLst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3500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</a:gradFill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/>
              <a:t>20</a:t>
            </a:r>
          </a:p>
        </p:txBody>
      </p:sp>
      <p:sp>
        <p:nvSpPr>
          <p:cNvPr id="3127" name="AutoShape 5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804820" y="2852936"/>
            <a:ext cx="503114" cy="503040"/>
          </a:xfrm>
          <a:prstGeom prst="bevel">
            <a:avLst>
              <a:gd name="adj" fmla="val 7727"/>
            </a:avLst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3500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</a:gradFill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/>
              <a:t>30</a:t>
            </a:r>
          </a:p>
        </p:txBody>
      </p:sp>
      <p:sp>
        <p:nvSpPr>
          <p:cNvPr id="3128" name="AutoShape 5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524900" y="2852936"/>
            <a:ext cx="503114" cy="503040"/>
          </a:xfrm>
          <a:prstGeom prst="bevel">
            <a:avLst>
              <a:gd name="adj" fmla="val 7727"/>
            </a:avLst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3500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</a:gradFill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/>
              <a:t>40</a:t>
            </a:r>
          </a:p>
        </p:txBody>
      </p:sp>
      <p:sp>
        <p:nvSpPr>
          <p:cNvPr id="3129" name="AutoShape 5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8244408" y="2852936"/>
            <a:ext cx="503114" cy="503040"/>
          </a:xfrm>
          <a:prstGeom prst="bevel">
            <a:avLst>
              <a:gd name="adj" fmla="val 7727"/>
            </a:avLst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3500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</a:gradFill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/>
              <a:t>50</a:t>
            </a:r>
          </a:p>
        </p:txBody>
      </p:sp>
      <p:sp>
        <p:nvSpPr>
          <p:cNvPr id="3130" name="AutoShape 58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364088" y="3573016"/>
            <a:ext cx="503114" cy="503040"/>
          </a:xfrm>
          <a:prstGeom prst="bevel">
            <a:avLst>
              <a:gd name="adj" fmla="val 7727"/>
            </a:avLst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35000">
                <a:schemeClr val="accent2">
                  <a:lumMod val="20000"/>
                  <a:lumOff val="80000"/>
                </a:schemeClr>
              </a:gs>
              <a:gs pos="100000">
                <a:srgbClr val="F6E7E6"/>
              </a:gs>
            </a:gsLst>
          </a:gra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 dirty="0"/>
              <a:t>10</a:t>
            </a:r>
          </a:p>
        </p:txBody>
      </p:sp>
      <p:sp>
        <p:nvSpPr>
          <p:cNvPr id="3131" name="AutoShape 5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084168" y="3573016"/>
            <a:ext cx="503114" cy="503040"/>
          </a:xfrm>
          <a:prstGeom prst="bevel">
            <a:avLst>
              <a:gd name="adj" fmla="val 7727"/>
            </a:avLst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35000">
                <a:schemeClr val="accent2">
                  <a:lumMod val="20000"/>
                  <a:lumOff val="80000"/>
                </a:schemeClr>
              </a:gs>
              <a:gs pos="100000">
                <a:srgbClr val="F6E7E6"/>
              </a:gs>
            </a:gsLst>
          </a:gra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 dirty="0"/>
              <a:t>20</a:t>
            </a:r>
          </a:p>
        </p:txBody>
      </p:sp>
      <p:sp>
        <p:nvSpPr>
          <p:cNvPr id="3132" name="AutoShape 6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804820" y="3573016"/>
            <a:ext cx="503114" cy="503040"/>
          </a:xfrm>
          <a:prstGeom prst="bevel">
            <a:avLst>
              <a:gd name="adj" fmla="val 7727"/>
            </a:avLst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35000">
                <a:schemeClr val="accent2">
                  <a:lumMod val="20000"/>
                  <a:lumOff val="80000"/>
                </a:schemeClr>
              </a:gs>
              <a:gs pos="100000">
                <a:srgbClr val="F6E7E6"/>
              </a:gs>
            </a:gsLst>
          </a:gra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 dirty="0"/>
              <a:t>30</a:t>
            </a:r>
          </a:p>
        </p:txBody>
      </p:sp>
      <p:sp>
        <p:nvSpPr>
          <p:cNvPr id="3133" name="AutoShape 6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524900" y="3573016"/>
            <a:ext cx="503114" cy="503040"/>
          </a:xfrm>
          <a:prstGeom prst="bevel">
            <a:avLst>
              <a:gd name="adj" fmla="val 7727"/>
            </a:avLst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35000">
                <a:schemeClr val="accent2">
                  <a:lumMod val="20000"/>
                  <a:lumOff val="80000"/>
                </a:schemeClr>
              </a:gs>
              <a:gs pos="100000">
                <a:srgbClr val="F6E7E6"/>
              </a:gs>
            </a:gsLst>
          </a:gra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 dirty="0"/>
              <a:t>40</a:t>
            </a:r>
          </a:p>
        </p:txBody>
      </p:sp>
      <p:sp>
        <p:nvSpPr>
          <p:cNvPr id="3134" name="AutoShape 6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244408" y="3573016"/>
            <a:ext cx="503114" cy="503040"/>
          </a:xfrm>
          <a:prstGeom prst="bevel">
            <a:avLst>
              <a:gd name="adj" fmla="val 7727"/>
            </a:avLst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35000">
                <a:schemeClr val="accent2">
                  <a:lumMod val="20000"/>
                  <a:lumOff val="80000"/>
                </a:schemeClr>
              </a:gs>
              <a:gs pos="100000">
                <a:srgbClr val="F6E7E6"/>
              </a:gs>
            </a:gsLst>
          </a:gra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 dirty="0"/>
              <a:t>50</a:t>
            </a:r>
          </a:p>
        </p:txBody>
      </p:sp>
      <p:sp>
        <p:nvSpPr>
          <p:cNvPr id="3135" name="AutoShape 6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64088" y="4293096"/>
            <a:ext cx="503114" cy="503040"/>
          </a:xfrm>
          <a:prstGeom prst="bevel">
            <a:avLst>
              <a:gd name="adj" fmla="val 7727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 dirty="0"/>
              <a:t>10</a:t>
            </a:r>
          </a:p>
        </p:txBody>
      </p:sp>
      <p:sp>
        <p:nvSpPr>
          <p:cNvPr id="3136" name="AutoShape 6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084168" y="4293096"/>
            <a:ext cx="503114" cy="503040"/>
          </a:xfrm>
          <a:prstGeom prst="bevel">
            <a:avLst>
              <a:gd name="adj" fmla="val 7727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 dirty="0"/>
              <a:t>20</a:t>
            </a:r>
          </a:p>
        </p:txBody>
      </p:sp>
      <p:sp>
        <p:nvSpPr>
          <p:cNvPr id="3137" name="AutoShape 6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804820" y="4293096"/>
            <a:ext cx="503114" cy="503040"/>
          </a:xfrm>
          <a:prstGeom prst="bevel">
            <a:avLst>
              <a:gd name="adj" fmla="val 7727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/>
              <a:t>30</a:t>
            </a:r>
          </a:p>
        </p:txBody>
      </p:sp>
      <p:sp>
        <p:nvSpPr>
          <p:cNvPr id="3138" name="AutoShape 6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523756" y="4293096"/>
            <a:ext cx="503114" cy="503040"/>
          </a:xfrm>
          <a:prstGeom prst="bevel">
            <a:avLst>
              <a:gd name="adj" fmla="val 7727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 dirty="0"/>
              <a:t>40</a:t>
            </a:r>
          </a:p>
        </p:txBody>
      </p:sp>
      <p:sp>
        <p:nvSpPr>
          <p:cNvPr id="3139" name="AutoShape 6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244408" y="4293096"/>
            <a:ext cx="503114" cy="503040"/>
          </a:xfrm>
          <a:prstGeom prst="bevel">
            <a:avLst>
              <a:gd name="adj" fmla="val 7727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 dirty="0"/>
              <a:t>50</a:t>
            </a:r>
          </a:p>
        </p:txBody>
      </p:sp>
      <p:sp>
        <p:nvSpPr>
          <p:cNvPr id="3140" name="AutoShape 6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5365030" y="5014192"/>
            <a:ext cx="503114" cy="503040"/>
          </a:xfrm>
          <a:prstGeom prst="bevel">
            <a:avLst>
              <a:gd name="adj" fmla="val 7727"/>
            </a:avLst>
          </a:prstGeom>
          <a:gradFill>
            <a:gsLst>
              <a:gs pos="0">
                <a:schemeClr val="accent6">
                  <a:lumMod val="40000"/>
                  <a:lumOff val="60000"/>
                </a:schemeClr>
              </a:gs>
              <a:gs pos="35000">
                <a:schemeClr val="accent6">
                  <a:lumMod val="20000"/>
                  <a:lumOff val="80000"/>
                </a:schemeClr>
              </a:gs>
              <a:gs pos="100000">
                <a:srgbClr val="FDE8D7"/>
              </a:gs>
            </a:gsLst>
          </a:gradFill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 dirty="0"/>
              <a:t>10</a:t>
            </a:r>
          </a:p>
        </p:txBody>
      </p:sp>
      <p:sp>
        <p:nvSpPr>
          <p:cNvPr id="3142" name="AutoShape 7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085110" y="5014192"/>
            <a:ext cx="503114" cy="503040"/>
          </a:xfrm>
          <a:prstGeom prst="bevel">
            <a:avLst>
              <a:gd name="adj" fmla="val 7727"/>
            </a:avLst>
          </a:prstGeom>
          <a:gradFill>
            <a:gsLst>
              <a:gs pos="0">
                <a:schemeClr val="accent6">
                  <a:lumMod val="40000"/>
                  <a:lumOff val="60000"/>
                </a:schemeClr>
              </a:gs>
              <a:gs pos="35000">
                <a:schemeClr val="accent6">
                  <a:lumMod val="20000"/>
                  <a:lumOff val="80000"/>
                </a:schemeClr>
              </a:gs>
              <a:gs pos="100000">
                <a:srgbClr val="FDE8D7"/>
              </a:gs>
            </a:gsLst>
          </a:gradFill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 dirty="0"/>
              <a:t>20</a:t>
            </a:r>
          </a:p>
        </p:txBody>
      </p:sp>
      <p:sp>
        <p:nvSpPr>
          <p:cNvPr id="3143" name="AutoShape 7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6804820" y="5014192"/>
            <a:ext cx="503114" cy="503040"/>
          </a:xfrm>
          <a:prstGeom prst="bevel">
            <a:avLst>
              <a:gd name="adj" fmla="val 7727"/>
            </a:avLst>
          </a:prstGeom>
          <a:gradFill>
            <a:gsLst>
              <a:gs pos="0">
                <a:schemeClr val="accent6">
                  <a:lumMod val="40000"/>
                  <a:lumOff val="60000"/>
                </a:schemeClr>
              </a:gs>
              <a:gs pos="35000">
                <a:schemeClr val="accent6">
                  <a:lumMod val="20000"/>
                  <a:lumOff val="80000"/>
                </a:schemeClr>
              </a:gs>
              <a:gs pos="100000">
                <a:srgbClr val="FDE8D7"/>
              </a:gs>
            </a:gsLst>
          </a:gradFill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/>
              <a:t>30</a:t>
            </a:r>
          </a:p>
        </p:txBody>
      </p:sp>
      <p:sp>
        <p:nvSpPr>
          <p:cNvPr id="3144" name="AutoShape 7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530671" y="5014192"/>
            <a:ext cx="503114" cy="503040"/>
          </a:xfrm>
          <a:prstGeom prst="bevel">
            <a:avLst>
              <a:gd name="adj" fmla="val 7727"/>
            </a:avLst>
          </a:prstGeom>
          <a:gradFill>
            <a:gsLst>
              <a:gs pos="0">
                <a:schemeClr val="accent6">
                  <a:lumMod val="40000"/>
                  <a:lumOff val="60000"/>
                </a:schemeClr>
              </a:gs>
              <a:gs pos="35000">
                <a:schemeClr val="accent6">
                  <a:lumMod val="20000"/>
                  <a:lumOff val="80000"/>
                </a:schemeClr>
              </a:gs>
              <a:gs pos="100000">
                <a:srgbClr val="FDE8D7"/>
              </a:gs>
            </a:gsLst>
          </a:gradFill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 dirty="0"/>
              <a:t>40</a:t>
            </a:r>
          </a:p>
        </p:txBody>
      </p:sp>
      <p:sp>
        <p:nvSpPr>
          <p:cNvPr id="3145" name="AutoShape 7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245350" y="5014192"/>
            <a:ext cx="503114" cy="503040"/>
          </a:xfrm>
          <a:prstGeom prst="bevel">
            <a:avLst>
              <a:gd name="adj" fmla="val 7727"/>
            </a:avLst>
          </a:prstGeom>
          <a:gradFill>
            <a:gsLst>
              <a:gs pos="0">
                <a:schemeClr val="accent6">
                  <a:lumMod val="40000"/>
                  <a:lumOff val="60000"/>
                </a:schemeClr>
              </a:gs>
              <a:gs pos="35000">
                <a:schemeClr val="accent6">
                  <a:lumMod val="20000"/>
                  <a:lumOff val="80000"/>
                </a:schemeClr>
              </a:gs>
              <a:gs pos="100000">
                <a:srgbClr val="FDE8D7"/>
              </a:gs>
            </a:gsLst>
          </a:gradFill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 dirty="0"/>
              <a:t>50</a:t>
            </a:r>
          </a:p>
        </p:txBody>
      </p:sp>
      <p:sp>
        <p:nvSpPr>
          <p:cNvPr id="3" name="AutoShape 68"/>
          <p:cNvSpPr>
            <a:spLocks noChangeArrowheads="1"/>
          </p:cNvSpPr>
          <p:nvPr/>
        </p:nvSpPr>
        <p:spPr bwMode="auto">
          <a:xfrm>
            <a:off x="2000232" y="4929198"/>
            <a:ext cx="3000396" cy="857256"/>
          </a:xfrm>
          <a:prstGeom prst="bevel">
            <a:avLst>
              <a:gd name="adj" fmla="val 7727"/>
            </a:avLst>
          </a:prstGeom>
          <a:gradFill>
            <a:gsLst>
              <a:gs pos="0">
                <a:schemeClr val="accent6">
                  <a:lumMod val="40000"/>
                  <a:lumOff val="60000"/>
                </a:schemeClr>
              </a:gs>
              <a:gs pos="35000">
                <a:schemeClr val="accent6">
                  <a:lumMod val="20000"/>
                  <a:lumOff val="80000"/>
                </a:schemeClr>
              </a:gs>
              <a:gs pos="100000">
                <a:srgbClr val="FDE8D7"/>
              </a:gs>
            </a:gsLst>
          </a:gradFill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400" b="1" cap="all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cap="all" dirty="0" smtClean="0">
                <a:latin typeface="Times New Roman" pitchFamily="18" charset="0"/>
                <a:cs typeface="Times New Roman" pitchFamily="18" charset="0"/>
              </a:rPr>
              <a:t>семь чудес</a:t>
            </a:r>
          </a:p>
          <a:p>
            <a:pPr algn="ctr"/>
            <a:r>
              <a:rPr lang="ru-RU" sz="2400" b="1" cap="all" dirty="0" err="1" smtClean="0">
                <a:latin typeface="Times New Roman" pitchFamily="18" charset="0"/>
                <a:cs typeface="Times New Roman" pitchFamily="18" charset="0"/>
              </a:rPr>
              <a:t>кузбасса</a:t>
            </a:r>
            <a:endParaRPr lang="ru-RU" sz="2400" b="1" cap="all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AutoShape 47"/>
          <p:cNvSpPr>
            <a:spLocks noChangeArrowheads="1"/>
          </p:cNvSpPr>
          <p:nvPr/>
        </p:nvSpPr>
        <p:spPr bwMode="auto">
          <a:xfrm>
            <a:off x="1475656" y="4293096"/>
            <a:ext cx="3744416" cy="503039"/>
          </a:xfrm>
          <a:prstGeom prst="bevel">
            <a:avLst>
              <a:gd name="adj" fmla="val 7727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400" b="1" cap="all" dirty="0" smtClean="0">
                <a:latin typeface="Times New Roman" pitchFamily="18" charset="0"/>
                <a:cs typeface="Times New Roman" pitchFamily="18" charset="0"/>
              </a:rPr>
              <a:t>Памятники</a:t>
            </a:r>
            <a:r>
              <a:rPr lang="ru-RU" sz="2000" b="1" cap="all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b="1" cap="all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AutoShape 47"/>
          <p:cNvSpPr>
            <a:spLocks noChangeArrowheads="1"/>
          </p:cNvSpPr>
          <p:nvPr/>
        </p:nvSpPr>
        <p:spPr bwMode="auto">
          <a:xfrm>
            <a:off x="1979957" y="2822668"/>
            <a:ext cx="2951559" cy="503040"/>
          </a:xfrm>
          <a:prstGeom prst="bevel">
            <a:avLst>
              <a:gd name="adj" fmla="val 7727"/>
            </a:avLst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3500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</a:gradFill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400" b="1" cap="all" dirty="0" smtClean="0">
                <a:latin typeface="Times New Roman" pitchFamily="18" charset="0"/>
                <a:cs typeface="Times New Roman" pitchFamily="18" charset="0"/>
              </a:rPr>
              <a:t>Улицы города</a:t>
            </a:r>
            <a:endParaRPr lang="ru-RU" sz="2400" b="1" cap="all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47"/>
          <p:cNvSpPr>
            <a:spLocks noChangeArrowheads="1"/>
          </p:cNvSpPr>
          <p:nvPr/>
        </p:nvSpPr>
        <p:spPr bwMode="auto">
          <a:xfrm>
            <a:off x="1475656" y="3573016"/>
            <a:ext cx="3744416" cy="503039"/>
          </a:xfrm>
          <a:prstGeom prst="bevel">
            <a:avLst>
              <a:gd name="adj" fmla="val 7727"/>
            </a:avLst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35000">
                <a:schemeClr val="accent2">
                  <a:lumMod val="20000"/>
                  <a:lumOff val="80000"/>
                </a:schemeClr>
              </a:gs>
              <a:gs pos="100000">
                <a:srgbClr val="F6E7E6"/>
              </a:gs>
            </a:gsLst>
          </a:gra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400" b="1" cap="all" dirty="0" smtClean="0">
                <a:latin typeface="Times New Roman" pitchFamily="18" charset="0"/>
                <a:cs typeface="Times New Roman" pitchFamily="18" charset="0"/>
              </a:rPr>
              <a:t>Герои-</a:t>
            </a:r>
            <a:r>
              <a:rPr lang="ru-RU" sz="2400" b="1" cap="all" dirty="0" err="1" smtClean="0">
                <a:latin typeface="Times New Roman" pitchFamily="18" charset="0"/>
                <a:cs typeface="Times New Roman" pitchFamily="18" charset="0"/>
              </a:rPr>
              <a:t>кузбассовцы</a:t>
            </a:r>
            <a:r>
              <a:rPr lang="ru-RU" sz="2400" b="1" cap="all" dirty="0" smtClean="0">
                <a:latin typeface="Times New Roman" pitchFamily="18" charset="0"/>
                <a:cs typeface="Times New Roman" pitchFamily="18" charset="0"/>
              </a:rPr>
              <a:t>  </a:t>
            </a:r>
            <a:endParaRPr lang="ru-RU" sz="2400" b="1" cap="all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8" name="Рисунок 37" descr="Рисунок40.png">
            <a:hlinkClick r:id="" action="ppaction://hlinkshowjump?jump=endshow"/>
          </p:cNvPr>
          <p:cNvPicPr>
            <a:picLocks noChangeAspect="1"/>
          </p:cNvPicPr>
          <p:nvPr/>
        </p:nvPicPr>
        <p:blipFill>
          <a:blip r:embed="rId29" cstate="screen"/>
          <a:srcRect/>
          <a:stretch>
            <a:fillRect/>
          </a:stretch>
        </p:blipFill>
        <p:spPr>
          <a:xfrm>
            <a:off x="7740352" y="6381328"/>
            <a:ext cx="1152128" cy="300800"/>
          </a:xfrm>
          <a:prstGeom prst="rect">
            <a:avLst/>
          </a:prstGeom>
        </p:spPr>
      </p:pic>
      <p:sp>
        <p:nvSpPr>
          <p:cNvPr id="34" name="Прямоугольник 33"/>
          <p:cNvSpPr/>
          <p:nvPr/>
        </p:nvSpPr>
        <p:spPr>
          <a:xfrm>
            <a:off x="3707904" y="-19905"/>
            <a:ext cx="5184576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Кузбасс – </a:t>
            </a:r>
            <a:endParaRPr lang="ru-RU" sz="4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жемчужина </a:t>
            </a:r>
            <a:r>
              <a:rPr lang="ru-RU" sz="4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Сибири!</a:t>
            </a:r>
          </a:p>
        </p:txBody>
      </p:sp>
      <p:pic>
        <p:nvPicPr>
          <p:cNvPr id="1026" name="Picture 2" descr="https://avatars.mds.yandex.net/get-altay/1348156/2a00000162bc9f048662532f22cdc25ecca6/XXL"/>
          <p:cNvPicPr>
            <a:picLocks noChangeAspect="1" noChangeArrowheads="1"/>
          </p:cNvPicPr>
          <p:nvPr/>
        </p:nvPicPr>
        <p:blipFill rotWithShape="1"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7450" r="28224" b="14450"/>
          <a:stretch/>
        </p:blipFill>
        <p:spPr bwMode="auto">
          <a:xfrm>
            <a:off x="-31576" y="-6072"/>
            <a:ext cx="3500429" cy="2718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47"/>
          <p:cNvSpPr>
            <a:spLocks noChangeArrowheads="1"/>
          </p:cNvSpPr>
          <p:nvPr/>
        </p:nvSpPr>
        <p:spPr bwMode="auto">
          <a:xfrm>
            <a:off x="838811" y="2141250"/>
            <a:ext cx="4381261" cy="455077"/>
          </a:xfrm>
          <a:prstGeom prst="bevel">
            <a:avLst>
              <a:gd name="adj" fmla="val 0"/>
            </a:avLst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F2EFF5"/>
              </a:gs>
            </a:gsLst>
          </a:gra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400" b="1" cap="all" dirty="0" smtClean="0">
                <a:latin typeface="Times New Roman" pitchFamily="18" charset="0"/>
                <a:cs typeface="Times New Roman" pitchFamily="18" charset="0"/>
              </a:rPr>
              <a:t>За страницами истории</a:t>
            </a:r>
            <a:endParaRPr lang="ru-RU" sz="2400" b="1" cap="all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" name="Picture 2" descr="http://www.krirpo.ru/upload/medialibrary/249/249363b6776e91f809b9c52939803a1a.png"/>
          <p:cNvPicPr>
            <a:picLocks noChangeAspect="1" noChangeArrowheads="1"/>
          </p:cNvPicPr>
          <p:nvPr/>
        </p:nvPicPr>
        <p:blipFill>
          <a:blip r:embed="rId31" cstate="print"/>
          <a:srcRect/>
          <a:stretch>
            <a:fillRect/>
          </a:stretch>
        </p:blipFill>
        <p:spPr bwMode="auto">
          <a:xfrm>
            <a:off x="87547" y="4718676"/>
            <a:ext cx="1631091" cy="1963452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>
        <p:cut/>
      </p:transition>
    </mc:Choice>
    <mc:Fallback xmlns="">
      <p:transition advClick="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1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31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7" dur="indefinite"/>
                                        <p:tgtEl>
                                          <p:spTgt spid="3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1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1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31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3" dur="indefinite"/>
                                        <p:tgtEl>
                                          <p:spTgt spid="3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1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312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9" dur="indefinite"/>
                                        <p:tgtEl>
                                          <p:spTgt spid="3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1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312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25" dur="indefinite"/>
                                        <p:tgtEl>
                                          <p:spTgt spid="3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3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1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0" dur="indefinite"/>
                                        <p:tgtEl>
                                          <p:spTgt spid="312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31" dur="indefinite"/>
                                        <p:tgtEl>
                                          <p:spTgt spid="3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4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1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6" dur="indefinite"/>
                                        <p:tgtEl>
                                          <p:spTgt spid="312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37" dur="indefinite"/>
                                        <p:tgtEl>
                                          <p:spTgt spid="3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5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31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2" dur="indefinite"/>
                                        <p:tgtEl>
                                          <p:spTgt spid="31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43" dur="indefinite"/>
                                        <p:tgtEl>
                                          <p:spTgt spid="3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6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31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8" dur="indefinite"/>
                                        <p:tgtEl>
                                          <p:spTgt spid="31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49" dur="indefinite"/>
                                        <p:tgtEl>
                                          <p:spTgt spid="3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7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31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4" dur="indefinite"/>
                                        <p:tgtEl>
                                          <p:spTgt spid="31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55" dur="indefinite"/>
                                        <p:tgtEl>
                                          <p:spTgt spid="3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8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31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0" dur="indefinite"/>
                                        <p:tgtEl>
                                          <p:spTgt spid="312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61" dur="indefinite"/>
                                        <p:tgtEl>
                                          <p:spTgt spid="3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9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31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6" dur="indefinite"/>
                                        <p:tgtEl>
                                          <p:spTgt spid="31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67" dur="indefinite"/>
                                        <p:tgtEl>
                                          <p:spTgt spid="3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0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31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2" dur="indefinite"/>
                                        <p:tgtEl>
                                          <p:spTgt spid="313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73" dur="indefinite"/>
                                        <p:tgtEl>
                                          <p:spTgt spid="3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1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31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8" dur="indefinite"/>
                                        <p:tgtEl>
                                          <p:spTgt spid="313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79" dur="indefinite"/>
                                        <p:tgtEl>
                                          <p:spTgt spid="3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2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31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4" dur="indefinite"/>
                                        <p:tgtEl>
                                          <p:spTgt spid="313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85" dur="indefinite"/>
                                        <p:tgtEl>
                                          <p:spTgt spid="3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3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31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0" dur="indefinite"/>
                                        <p:tgtEl>
                                          <p:spTgt spid="313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91" dur="indefinite"/>
                                        <p:tgtEl>
                                          <p:spTgt spid="3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4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31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6" dur="indefinite"/>
                                        <p:tgtEl>
                                          <p:spTgt spid="313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97" dur="indefinite"/>
                                        <p:tgtEl>
                                          <p:spTgt spid="3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5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31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2" dur="indefinite"/>
                                        <p:tgtEl>
                                          <p:spTgt spid="313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03" dur="indefinite"/>
                                        <p:tgtEl>
                                          <p:spTgt spid="3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6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31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8" dur="indefinite"/>
                                        <p:tgtEl>
                                          <p:spTgt spid="313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09" dur="indefinite"/>
                                        <p:tgtEl>
                                          <p:spTgt spid="3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7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31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4" dur="indefinite"/>
                                        <p:tgtEl>
                                          <p:spTgt spid="313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15" dur="indefinite"/>
                                        <p:tgtEl>
                                          <p:spTgt spid="3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8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31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0" dur="indefinite"/>
                                        <p:tgtEl>
                                          <p:spTgt spid="313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21" dur="indefinite"/>
                                        <p:tgtEl>
                                          <p:spTgt spid="3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9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31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6" dur="indefinite"/>
                                        <p:tgtEl>
                                          <p:spTgt spid="314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27" dur="indefinite"/>
                                        <p:tgtEl>
                                          <p:spTgt spid="3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40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31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32" dur="indefinite"/>
                                        <p:tgtEl>
                                          <p:spTgt spid="314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33" dur="indefinite"/>
                                        <p:tgtEl>
                                          <p:spTgt spid="3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42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31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38" dur="indefinite"/>
                                        <p:tgtEl>
                                          <p:spTgt spid="314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39" dur="indefinite"/>
                                        <p:tgtEl>
                                          <p:spTgt spid="3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43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31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44" dur="indefinite"/>
                                        <p:tgtEl>
                                          <p:spTgt spid="314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45" dur="indefinite"/>
                                        <p:tgtEl>
                                          <p:spTgt spid="3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44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31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50" dur="indefinite"/>
                                        <p:tgtEl>
                                          <p:spTgt spid="314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51" dur="indefinite"/>
                                        <p:tgtEl>
                                          <p:spTgt spid="3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45"/>
                  </p:tgtEl>
                </p:cond>
              </p:nextCondLst>
            </p:seq>
          </p:childTnLst>
        </p:cTn>
      </p:par>
    </p:tnLst>
    <p:bldLst>
      <p:bldP spid="3119" grpId="0" animBg="1"/>
      <p:bldP spid="3121" grpId="0" animBg="1"/>
      <p:bldP spid="3122" grpId="0" animBg="1"/>
      <p:bldP spid="3123" grpId="0" animBg="1"/>
      <p:bldP spid="3124" grpId="0" animBg="1"/>
      <p:bldP spid="3125" grpId="0" animBg="1"/>
      <p:bldP spid="3126" grpId="0" animBg="1"/>
      <p:bldP spid="3127" grpId="0" animBg="1"/>
      <p:bldP spid="3128" grpId="0" animBg="1"/>
      <p:bldP spid="3129" grpId="0" animBg="1"/>
      <p:bldP spid="3130" grpId="0" animBg="1"/>
      <p:bldP spid="3131" grpId="0" animBg="1"/>
      <p:bldP spid="3132" grpId="0" animBg="1"/>
      <p:bldP spid="3133" grpId="0" animBg="1"/>
      <p:bldP spid="3134" grpId="0" animBg="1"/>
      <p:bldP spid="3135" grpId="0" animBg="1"/>
      <p:bldP spid="3136" grpId="0" animBg="1"/>
      <p:bldP spid="3137" grpId="0" animBg="1"/>
      <p:bldP spid="3138" grpId="0" animBg="1"/>
      <p:bldP spid="3139" grpId="0" animBg="1"/>
      <p:bldP spid="3140" grpId="0" animBg="1"/>
      <p:bldP spid="3142" grpId="0" animBg="1"/>
      <p:bldP spid="3143" grpId="0" animBg="1"/>
      <p:bldP spid="3144" grpId="0" animBg="1"/>
      <p:bldP spid="314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1214414" y="3857628"/>
            <a:ext cx="763284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3600" b="1" i="1" dirty="0">
                <a:solidFill>
                  <a:srgbClr val="C00000"/>
                </a:solidFill>
                <a:latin typeface="Georgia" pitchFamily="18" charset="0"/>
              </a:rPr>
              <a:t> </a:t>
            </a: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813319" y="2227638"/>
            <a:ext cx="8001056" cy="2419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Коренное население Кузбасса?  </a:t>
            </a:r>
            <a:r>
              <a:rPr lang="ru-RU" sz="3600" b="1" dirty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 </a:t>
            </a:r>
            <a:br>
              <a:rPr lang="ru-RU" sz="3600" b="1" dirty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</a:br>
            <a:endParaRPr lang="ru-RU" sz="3600" b="1" dirty="0">
              <a:solidFill>
                <a:schemeClr val="accent6">
                  <a:lumMod val="50000"/>
                </a:schemeClr>
              </a:solidFill>
              <a:latin typeface="Georgia" pitchFamily="18" charset="0"/>
            </a:endParaRPr>
          </a:p>
          <a:p>
            <a:pPr algn="ctr">
              <a:spcBef>
                <a:spcPct val="20000"/>
              </a:spcBef>
            </a:pPr>
            <a:r>
              <a:rPr lang="ru-RU" sz="3600" b="1" dirty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   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555776" y="285728"/>
            <a:ext cx="5491418" cy="1077218"/>
          </a:xfrm>
          <a:prstGeom prst="rect">
            <a:avLst/>
          </a:prstGeom>
          <a:gradFill>
            <a:gsLst>
              <a:gs pos="0">
                <a:srgbClr val="DBD3E5"/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D4D3DF"/>
              </a:gs>
            </a:gsLst>
            <a:lin ang="5400000" scaled="0"/>
          </a:gra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cap="all" dirty="0">
                <a:latin typeface="Times New Roman" pitchFamily="18" charset="0"/>
                <a:cs typeface="Times New Roman" pitchFamily="18" charset="0"/>
              </a:rPr>
              <a:t>За страницами истории</a:t>
            </a:r>
          </a:p>
        </p:txBody>
      </p:sp>
      <p:pic>
        <p:nvPicPr>
          <p:cNvPr id="9" name="Рисунок 8" descr="Безимени-1.png"/>
          <p:cNvPicPr>
            <a:picLocks noChangeAspect="1"/>
          </p:cNvPicPr>
          <p:nvPr/>
        </p:nvPicPr>
        <p:blipFill>
          <a:blip r:embed="rId4" cstate="screen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643835" y="4682908"/>
            <a:ext cx="857255" cy="1576701"/>
          </a:xfrm>
          <a:prstGeom prst="rect">
            <a:avLst/>
          </a:prstGeom>
        </p:spPr>
      </p:pic>
      <p:pic>
        <p:nvPicPr>
          <p:cNvPr id="11" name="Рисунок 10" descr="дом-6.png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screen">
            <a:duotone>
              <a:schemeClr val="accent4">
                <a:shade val="45000"/>
                <a:satMod val="135000"/>
              </a:schemeClr>
              <a:prstClr val="white"/>
            </a:duotone>
            <a:lum bright="-10000"/>
          </a:blip>
          <a:stretch>
            <a:fillRect/>
          </a:stretch>
        </p:blipFill>
        <p:spPr>
          <a:xfrm>
            <a:off x="8193756" y="5949280"/>
            <a:ext cx="770731" cy="671196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8316416" y="251937"/>
            <a:ext cx="648072" cy="584775"/>
          </a:xfrm>
          <a:prstGeom prst="rect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chemeClr val="accent4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>
                <a:ln w="11430">
                  <a:solidFill>
                    <a:srgbClr val="460046"/>
                  </a:solidFill>
                </a:ln>
                <a:gradFill>
                  <a:gsLst>
                    <a:gs pos="25000">
                      <a:srgbClr val="7030A0"/>
                    </a:gs>
                    <a:gs pos="100000">
                      <a:schemeClr val="accent4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10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3286116" y="5286388"/>
            <a:ext cx="32162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</a:pPr>
            <a:r>
              <a:rPr lang="ru-RU" sz="3600" b="1" i="1" dirty="0">
                <a:solidFill>
                  <a:srgbClr val="C00000"/>
                </a:solidFill>
                <a:latin typeface="Georgia" pitchFamily="18" charset="0"/>
              </a:rPr>
              <a:t>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463495" y="4974855"/>
            <a:ext cx="514275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i="1" dirty="0" smtClean="0">
                <a:solidFill>
                  <a:srgbClr val="C00000"/>
                </a:solidFill>
                <a:latin typeface="Georgia" pitchFamily="18" charset="0"/>
              </a:rPr>
              <a:t>Шорцы и </a:t>
            </a:r>
            <a:r>
              <a:rPr lang="ru-RU" sz="3600" b="1" i="1" dirty="0" err="1" smtClean="0">
                <a:solidFill>
                  <a:srgbClr val="C00000"/>
                </a:solidFill>
                <a:latin typeface="Georgia" pitchFamily="18" charset="0"/>
              </a:rPr>
              <a:t>телеуты</a:t>
            </a:r>
            <a:endParaRPr lang="ru-RU" sz="3600" i="1" dirty="0">
              <a:solidFill>
                <a:srgbClr val="C00000"/>
              </a:solidFill>
            </a:endParaRPr>
          </a:p>
        </p:txBody>
      </p:sp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" y="46930"/>
            <a:ext cx="2491483" cy="194191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pic>
        <p:nvPicPr>
          <p:cNvPr id="16" name="Picture 2" descr="https://o-kemerovo.ru/wp-content/uploads/2019/07/flag_kemerovskoj_oblasti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94158" y="5015104"/>
            <a:ext cx="2231752" cy="1692353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Box 5"/>
          <p:cNvSpPr txBox="1">
            <a:spLocks noChangeArrowheads="1"/>
          </p:cNvSpPr>
          <p:nvPr/>
        </p:nvSpPr>
        <p:spPr bwMode="auto">
          <a:xfrm rot="16200000">
            <a:off x="4576486" y="3943503"/>
            <a:ext cx="738664" cy="348393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rgbClr val="AE5DFF"/>
            </a:solidFill>
            <a:miter lim="800000"/>
            <a:headEnd/>
            <a:tailEnd/>
          </a:ln>
        </p:spPr>
        <p:txBody>
          <a:bodyPr vert="vert"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3600" b="1" i="1" dirty="0" smtClean="0">
                <a:solidFill>
                  <a:srgbClr val="C00000"/>
                </a:solidFill>
                <a:latin typeface="Georgia" pitchFamily="18" charset="0"/>
              </a:rPr>
              <a:t>Новокузнецк</a:t>
            </a:r>
            <a:endParaRPr lang="ru-RU" sz="3600" b="1" i="1" dirty="0">
              <a:solidFill>
                <a:srgbClr val="C00000"/>
              </a:solidFill>
              <a:latin typeface="Georgia" pitchFamily="18" charset="0"/>
            </a:endParaRP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232081" y="1869502"/>
            <a:ext cx="8358214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О каком городе идет речь:</a:t>
            </a:r>
            <a:r>
              <a:rPr lang="ru-RU" sz="3200" b="1" dirty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первоначально </a:t>
            </a:r>
            <a:r>
              <a:rPr lang="ru-RU" sz="3200" b="1" dirty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город был основан в 1618 году как острог возле впадения реки Кондомы в реку Томь. В 1620 году острог перенесли на высокую террасу правого берега Томи</a:t>
            </a:r>
          </a:p>
        </p:txBody>
      </p:sp>
      <p:pic>
        <p:nvPicPr>
          <p:cNvPr id="9" name="Рисунок 8" descr="Безимени-1.png"/>
          <p:cNvPicPr>
            <a:picLocks noChangeAspect="1"/>
          </p:cNvPicPr>
          <p:nvPr/>
        </p:nvPicPr>
        <p:blipFill>
          <a:blip r:embed="rId4" cstate="screen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21267767">
            <a:off x="8243237" y="4381425"/>
            <a:ext cx="794431" cy="1461153"/>
          </a:xfrm>
          <a:prstGeom prst="rect">
            <a:avLst/>
          </a:prstGeom>
        </p:spPr>
      </p:pic>
      <p:pic>
        <p:nvPicPr>
          <p:cNvPr id="11" name="Рисунок 10" descr="дом-6.png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screen">
            <a:duotone>
              <a:schemeClr val="accent4">
                <a:shade val="45000"/>
                <a:satMod val="135000"/>
              </a:schemeClr>
              <a:prstClr val="white"/>
            </a:duotone>
            <a:lum bright="-10000"/>
          </a:blip>
          <a:stretch>
            <a:fillRect/>
          </a:stretch>
        </p:blipFill>
        <p:spPr>
          <a:xfrm>
            <a:off x="8193756" y="5949280"/>
            <a:ext cx="770731" cy="67119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771800" y="251937"/>
            <a:ext cx="5421956" cy="523220"/>
          </a:xfrm>
          <a:prstGeom prst="rect">
            <a:avLst/>
          </a:prstGeom>
          <a:gradFill>
            <a:gsLst>
              <a:gs pos="0">
                <a:srgbClr val="DBD3E5"/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D4D3DF"/>
              </a:gs>
            </a:gsLst>
            <a:lin ang="5400000" scaled="0"/>
          </a:gra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800" b="1" cap="all" dirty="0">
                <a:latin typeface="Times New Roman" pitchFamily="18" charset="0"/>
                <a:cs typeface="Times New Roman" pitchFamily="18" charset="0"/>
              </a:rPr>
              <a:t>За страницами истории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16416" y="251937"/>
            <a:ext cx="648072" cy="584775"/>
          </a:xfrm>
          <a:prstGeom prst="rect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chemeClr val="accent4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>
                <a:ln w="11430">
                  <a:solidFill>
                    <a:srgbClr val="460046"/>
                  </a:solidFill>
                </a:ln>
                <a:gradFill>
                  <a:gsLst>
                    <a:gs pos="25000">
                      <a:srgbClr val="7030A0"/>
                    </a:gs>
                    <a:gs pos="100000">
                      <a:schemeClr val="accent4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20</a:t>
            </a:r>
          </a:p>
        </p:txBody>
      </p:sp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" y="46930"/>
            <a:ext cx="2491483" cy="194191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pic>
        <p:nvPicPr>
          <p:cNvPr id="13" name="Picture 2" descr="http://www.krirpo.ru/upload/medialibrary/249/249363b6776e91f809b9c52939803a1a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7547" y="4718676"/>
            <a:ext cx="1631091" cy="1963452"/>
          </a:xfrm>
          <a:prstGeom prst="rect">
            <a:avLst/>
          </a:prstGeom>
          <a:noFill/>
        </p:spPr>
      </p:pic>
    </p:spTree>
  </p:cSld>
  <p:clrMapOvr>
    <a:masterClrMapping/>
  </p:clrMapOvr>
  <p:transition advClick="0">
    <p:wipe dir="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804182" y="2143116"/>
            <a:ext cx="833981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3200" b="1" dirty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        </a:t>
            </a:r>
            <a:endParaRPr lang="ru-RU" sz="3600" b="1" dirty="0">
              <a:solidFill>
                <a:schemeClr val="accent6">
                  <a:lumMod val="50000"/>
                </a:schemeClr>
              </a:solidFill>
              <a:latin typeface="Georgia" pitchFamily="18" charset="0"/>
            </a:endParaRPr>
          </a:p>
        </p:txBody>
      </p:sp>
      <p:pic>
        <p:nvPicPr>
          <p:cNvPr id="9" name="Рисунок 8" descr="Безимени-1.png"/>
          <p:cNvPicPr>
            <a:picLocks noChangeAspect="1"/>
          </p:cNvPicPr>
          <p:nvPr/>
        </p:nvPicPr>
        <p:blipFill>
          <a:blip r:embed="rId4" cstate="screen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236432">
            <a:off x="8246577" y="4002483"/>
            <a:ext cx="617564" cy="1558524"/>
          </a:xfrm>
          <a:prstGeom prst="rect">
            <a:avLst/>
          </a:prstGeom>
        </p:spPr>
      </p:pic>
      <p:pic>
        <p:nvPicPr>
          <p:cNvPr id="11" name="Рисунок 10" descr="дом-6.png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screen">
            <a:duotone>
              <a:schemeClr val="accent4">
                <a:shade val="45000"/>
                <a:satMod val="135000"/>
              </a:schemeClr>
              <a:prstClr val="white"/>
            </a:duotone>
            <a:lum bright="-10000"/>
          </a:blip>
          <a:stretch>
            <a:fillRect/>
          </a:stretch>
        </p:blipFill>
        <p:spPr>
          <a:xfrm>
            <a:off x="8193756" y="5949280"/>
            <a:ext cx="770731" cy="67119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771800" y="285728"/>
            <a:ext cx="5275394" cy="1200329"/>
          </a:xfrm>
          <a:prstGeom prst="rect">
            <a:avLst/>
          </a:prstGeom>
          <a:gradFill>
            <a:gsLst>
              <a:gs pos="0">
                <a:srgbClr val="DBD3E5"/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D4D3DF"/>
              </a:gs>
            </a:gsLst>
            <a:lin ang="5400000" scaled="0"/>
          </a:gra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cap="all" dirty="0">
                <a:latin typeface="Times New Roman" pitchFamily="18" charset="0"/>
                <a:cs typeface="Times New Roman" pitchFamily="18" charset="0"/>
              </a:rPr>
              <a:t>За страницами истории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16416" y="251937"/>
            <a:ext cx="648072" cy="584775"/>
          </a:xfrm>
          <a:prstGeom prst="rect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chemeClr val="accent4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>
                <a:ln w="11430">
                  <a:solidFill>
                    <a:srgbClr val="460046"/>
                  </a:solidFill>
                </a:ln>
                <a:gradFill>
                  <a:gsLst>
                    <a:gs pos="25000">
                      <a:srgbClr val="7030A0"/>
                    </a:gs>
                    <a:gs pos="100000">
                      <a:schemeClr val="accent4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30</a:t>
            </a:r>
          </a:p>
        </p:txBody>
      </p:sp>
      <p:sp>
        <p:nvSpPr>
          <p:cNvPr id="49153" name="Rectangle 1"/>
          <p:cNvSpPr>
            <a:spLocks noChangeArrowheads="1"/>
          </p:cNvSpPr>
          <p:nvPr/>
        </p:nvSpPr>
        <p:spPr bwMode="auto">
          <a:xfrm>
            <a:off x="827584" y="2918767"/>
            <a:ext cx="795925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endParaRPr kumimoji="0" lang="ru-RU" sz="4000" b="1" i="0" u="none" strike="noStrike" cap="none" normalizeH="0" baseline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  <a:cs typeface="Arial" pitchFamily="34" charset="0"/>
            </a:endParaRPr>
          </a:p>
        </p:txBody>
      </p:sp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" y="46930"/>
            <a:ext cx="2491483" cy="194191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pic>
        <p:nvPicPr>
          <p:cNvPr id="13" name="Picture 2" descr="https://o-kemerovo.ru/wp-content/uploads/2019/07/flag_kemerovskoj_oblasti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94158" y="5015104"/>
            <a:ext cx="2231752" cy="1692353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3072984" y="5214949"/>
            <a:ext cx="3852337" cy="6463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3600" b="1" i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Петр Чихачев</a:t>
            </a:r>
            <a:endParaRPr lang="ru-RU" sz="3600" b="1" i="1" dirty="0">
              <a:solidFill>
                <a:srgbClr val="FF0000"/>
              </a:solidFill>
              <a:latin typeface="Georgia" panose="02040502050405020303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55776" y="2143116"/>
            <a:ext cx="523493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Какой ученый дал название нашему краю?</a:t>
            </a:r>
            <a:endParaRPr lang="ru-RU" sz="4000" b="1" dirty="0">
              <a:solidFill>
                <a:schemeClr val="accent6">
                  <a:lumMod val="50000"/>
                </a:schemeClr>
              </a:solidFill>
              <a:latin typeface="Georgia" panose="02040502050405020303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3720708" y="4993550"/>
            <a:ext cx="1728192" cy="58477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3200" b="1" i="1" dirty="0" smtClean="0">
                <a:solidFill>
                  <a:srgbClr val="C00000"/>
                </a:solidFill>
                <a:latin typeface="Georgia" pitchFamily="18" charset="0"/>
              </a:rPr>
              <a:t>В 1943</a:t>
            </a:r>
            <a:endParaRPr lang="ru-RU" sz="3200" b="1" i="1" dirty="0">
              <a:solidFill>
                <a:srgbClr val="C00000"/>
              </a:solidFill>
              <a:latin typeface="Georgia" pitchFamily="18" charset="0"/>
            </a:endParaRP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1534460" y="2022019"/>
            <a:ext cx="7105992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3600" b="1" dirty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В каком году Кемеровская область официально становится отдельным регионом?</a:t>
            </a:r>
            <a:endParaRPr lang="ru-RU" sz="4400" b="1" dirty="0">
              <a:solidFill>
                <a:schemeClr val="accent6">
                  <a:lumMod val="50000"/>
                </a:schemeClr>
              </a:solidFill>
              <a:latin typeface="Georgia" pitchFamily="18" charset="0"/>
            </a:endParaRPr>
          </a:p>
        </p:txBody>
      </p:sp>
      <p:pic>
        <p:nvPicPr>
          <p:cNvPr id="9" name="Рисунок 8" descr="Безимени-1.png"/>
          <p:cNvPicPr>
            <a:picLocks noChangeAspect="1"/>
          </p:cNvPicPr>
          <p:nvPr/>
        </p:nvPicPr>
        <p:blipFill>
          <a:blip r:embed="rId4" cstate="screen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995549">
            <a:off x="8193297" y="4964661"/>
            <a:ext cx="666119" cy="1225155"/>
          </a:xfrm>
          <a:prstGeom prst="rect">
            <a:avLst/>
          </a:prstGeom>
        </p:spPr>
      </p:pic>
      <p:pic>
        <p:nvPicPr>
          <p:cNvPr id="11" name="Рисунок 10" descr="дом-6.png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screen">
            <a:duotone>
              <a:schemeClr val="accent4">
                <a:shade val="45000"/>
                <a:satMod val="135000"/>
              </a:schemeClr>
              <a:prstClr val="white"/>
            </a:duotone>
            <a:lum bright="-10000"/>
          </a:blip>
          <a:stretch>
            <a:fillRect/>
          </a:stretch>
        </p:blipFill>
        <p:spPr>
          <a:xfrm>
            <a:off x="8193756" y="5949280"/>
            <a:ext cx="770731" cy="67119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771800" y="260648"/>
            <a:ext cx="5328592" cy="1077218"/>
          </a:xfrm>
          <a:prstGeom prst="rect">
            <a:avLst/>
          </a:prstGeom>
          <a:gradFill>
            <a:gsLst>
              <a:gs pos="0">
                <a:srgbClr val="DBD3E5"/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D4D3DF"/>
              </a:gs>
            </a:gsLst>
            <a:lin ang="5400000" scaled="0"/>
          </a:gra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cap="all" dirty="0">
                <a:latin typeface="Times New Roman" pitchFamily="18" charset="0"/>
                <a:cs typeface="Times New Roman" pitchFamily="18" charset="0"/>
              </a:rPr>
              <a:t>За страницами истории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16416" y="251937"/>
            <a:ext cx="648072" cy="584775"/>
          </a:xfrm>
          <a:prstGeom prst="rect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chemeClr val="accent4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>
                <a:ln w="11430">
                  <a:solidFill>
                    <a:srgbClr val="460046"/>
                  </a:solidFill>
                </a:ln>
                <a:gradFill>
                  <a:gsLst>
                    <a:gs pos="25000">
                      <a:srgbClr val="7030A0"/>
                    </a:gs>
                    <a:gs pos="100000">
                      <a:schemeClr val="accent4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40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000090" y="1337866"/>
            <a:ext cx="785819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800" dirty="0"/>
          </a:p>
        </p:txBody>
      </p:sp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" y="46930"/>
            <a:ext cx="2491483" cy="194191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pic>
        <p:nvPicPr>
          <p:cNvPr id="14" name="Picture 2" descr="http://www.krirpo.ru/upload/medialibrary/249/249363b6776e91f809b9c52939803a1a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7547" y="4718676"/>
            <a:ext cx="1631091" cy="1963452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467544" y="5225513"/>
            <a:ext cx="6329864" cy="120032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3600" b="1" i="1" dirty="0" smtClean="0">
                <a:solidFill>
                  <a:srgbClr val="C00000"/>
                </a:solidFill>
                <a:latin typeface="Georgia" pitchFamily="18" charset="0"/>
              </a:rPr>
              <a:t>Горелая гора или Красная горка</a:t>
            </a:r>
            <a:endParaRPr lang="ru-RU" sz="3600" b="1" i="1" dirty="0">
              <a:solidFill>
                <a:srgbClr val="C00000"/>
              </a:solidFill>
              <a:latin typeface="Georgia" pitchFamily="18" charset="0"/>
            </a:endParaRP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673120" y="1900034"/>
            <a:ext cx="7715304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О каком месте идет речь: в этом месте были обнаружены залежи каменного угля, которые впервые открыл Михайло Волков?</a:t>
            </a:r>
            <a:endParaRPr lang="ru-RU" sz="3600" b="1" dirty="0">
              <a:solidFill>
                <a:schemeClr val="accent6">
                  <a:lumMod val="50000"/>
                </a:schemeClr>
              </a:solidFill>
              <a:latin typeface="Georgia" pitchFamily="18" charset="0"/>
            </a:endParaRPr>
          </a:p>
        </p:txBody>
      </p:sp>
      <p:pic>
        <p:nvPicPr>
          <p:cNvPr id="9" name="Рисунок 8" descr="Безимени-1.png"/>
          <p:cNvPicPr>
            <a:picLocks noChangeAspect="1"/>
          </p:cNvPicPr>
          <p:nvPr/>
        </p:nvPicPr>
        <p:blipFill>
          <a:blip r:embed="rId4" cstate="screen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200460">
            <a:off x="8114773" y="3622113"/>
            <a:ext cx="928694" cy="1708095"/>
          </a:xfrm>
          <a:prstGeom prst="rect">
            <a:avLst/>
          </a:prstGeom>
        </p:spPr>
      </p:pic>
      <p:pic>
        <p:nvPicPr>
          <p:cNvPr id="11" name="Рисунок 10" descr="дом-6.png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screen">
            <a:duotone>
              <a:schemeClr val="accent4">
                <a:shade val="45000"/>
                <a:satMod val="135000"/>
              </a:schemeClr>
              <a:prstClr val="white"/>
            </a:duotone>
            <a:lum bright="-10000"/>
          </a:blip>
          <a:stretch>
            <a:fillRect/>
          </a:stretch>
        </p:blipFill>
        <p:spPr>
          <a:xfrm>
            <a:off x="8193756" y="5949280"/>
            <a:ext cx="770731" cy="67119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699792" y="260648"/>
            <a:ext cx="5400600" cy="1077218"/>
          </a:xfrm>
          <a:prstGeom prst="rect">
            <a:avLst/>
          </a:prstGeom>
          <a:gradFill>
            <a:gsLst>
              <a:gs pos="0">
                <a:srgbClr val="DBD3E5"/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D4D3DF"/>
              </a:gs>
            </a:gsLst>
            <a:lin ang="5400000" scaled="0"/>
          </a:gra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cap="all" dirty="0">
                <a:latin typeface="Times New Roman" pitchFamily="18" charset="0"/>
                <a:cs typeface="Times New Roman" pitchFamily="18" charset="0"/>
              </a:rPr>
              <a:t>За страницами истории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16416" y="251937"/>
            <a:ext cx="648072" cy="584775"/>
          </a:xfrm>
          <a:prstGeom prst="rect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chemeClr val="accent4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>
                <a:ln w="11430">
                  <a:solidFill>
                    <a:srgbClr val="460046"/>
                  </a:solidFill>
                </a:ln>
                <a:gradFill>
                  <a:gsLst>
                    <a:gs pos="25000">
                      <a:srgbClr val="7030A0"/>
                    </a:gs>
                    <a:gs pos="100000">
                      <a:schemeClr val="accent4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50</a:t>
            </a:r>
          </a:p>
        </p:txBody>
      </p:sp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" y="46930"/>
            <a:ext cx="2491483" cy="194191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1259632" y="3501008"/>
            <a:ext cx="763284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2800" b="1" i="1" dirty="0">
                <a:solidFill>
                  <a:srgbClr val="C00000"/>
                </a:solidFill>
                <a:latin typeface="Georgia" pitchFamily="18" charset="0"/>
              </a:rPr>
              <a:t> </a:t>
            </a: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1181261" y="2232412"/>
            <a:ext cx="669674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3600" b="1" dirty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Самый молодой проспект в </a:t>
            </a:r>
            <a:r>
              <a:rPr lang="ru-RU" sz="3600" b="1" dirty="0" err="1" smtClean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г.Кемерово</a:t>
            </a:r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?</a:t>
            </a:r>
            <a:endParaRPr lang="ru-RU" sz="3600" b="1" dirty="0">
              <a:solidFill>
                <a:schemeClr val="accent6">
                  <a:lumMod val="50000"/>
                </a:schemeClr>
              </a:solidFill>
              <a:latin typeface="Georgia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771800" y="251937"/>
            <a:ext cx="5328592" cy="707886"/>
          </a:xfrm>
          <a:prstGeom prst="rect">
            <a:avLst/>
          </a:prstGeom>
          <a:gradFill>
            <a:gsLst>
              <a:gs pos="0">
                <a:schemeClr val="accent3">
                  <a:lumMod val="40000"/>
                  <a:lumOff val="60000"/>
                </a:schemeClr>
              </a:gs>
              <a:gs pos="3500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>
                <a:ln w="11430">
                  <a:solidFill>
                    <a:srgbClr val="1A210D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cap="all" dirty="0">
                <a:latin typeface="Times New Roman" pitchFamily="18" charset="0"/>
                <a:cs typeface="Times New Roman" pitchFamily="18" charset="0"/>
              </a:rPr>
              <a:t>Улицы города</a:t>
            </a:r>
          </a:p>
        </p:txBody>
      </p:sp>
      <p:pic>
        <p:nvPicPr>
          <p:cNvPr id="9" name="Рисунок 8" descr="Безимени-1.png"/>
          <p:cNvPicPr>
            <a:picLocks noChangeAspect="1"/>
          </p:cNvPicPr>
          <p:nvPr/>
        </p:nvPicPr>
        <p:blipFill>
          <a:blip r:embed="rId4" cstate="screen">
            <a:duotone>
              <a:schemeClr val="accent3">
                <a:shade val="45000"/>
                <a:satMod val="135000"/>
              </a:schemeClr>
              <a:prstClr val="white"/>
            </a:duotone>
            <a:lum bright="-20000"/>
          </a:blip>
          <a:stretch>
            <a:fillRect/>
          </a:stretch>
        </p:blipFill>
        <p:spPr>
          <a:xfrm rot="368075">
            <a:off x="7967600" y="4020568"/>
            <a:ext cx="939032" cy="1727109"/>
          </a:xfrm>
          <a:prstGeom prst="rect">
            <a:avLst/>
          </a:prstGeom>
        </p:spPr>
      </p:pic>
      <p:pic>
        <p:nvPicPr>
          <p:cNvPr id="11" name="Рисунок 10" descr="дом-6.png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screen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193756" y="5949280"/>
            <a:ext cx="770731" cy="671196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8316416" y="251937"/>
            <a:ext cx="648072" cy="584775"/>
          </a:xfrm>
          <a:prstGeom prst="rect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3500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>
                <a:ln w="11430">
                  <a:solidFill>
                    <a:srgbClr val="212911"/>
                  </a:solidFill>
                </a:ln>
                <a:gradFill>
                  <a:gsLst>
                    <a:gs pos="25000">
                      <a:schemeClr val="accent3">
                        <a:lumMod val="50000"/>
                      </a:schemeClr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10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0" y="1857364"/>
            <a:ext cx="76438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600" b="1" dirty="0">
              <a:solidFill>
                <a:schemeClr val="accent6">
                  <a:lumMod val="50000"/>
                </a:schemeClr>
              </a:solidFill>
              <a:latin typeface="Georgia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979712" y="4592578"/>
            <a:ext cx="4536504" cy="120032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  <a:latin typeface="Georgia" pitchFamily="18" charset="0"/>
              </a:rPr>
              <a:t>Пр. Михайлова</a:t>
            </a:r>
            <a:endParaRPr lang="ru-RU" sz="4000" b="1" dirty="0">
              <a:solidFill>
                <a:srgbClr val="C00000"/>
              </a:solidFill>
              <a:latin typeface="Georgia" pitchFamily="18" charset="0"/>
            </a:endParaRPr>
          </a:p>
          <a:p>
            <a:r>
              <a:rPr lang="ru-RU" sz="3200" b="1" dirty="0">
                <a:solidFill>
                  <a:srgbClr val="C00000"/>
                </a:solidFill>
                <a:latin typeface="Georgia" pitchFamily="18" charset="0"/>
              </a:rPr>
              <a:t> </a:t>
            </a:r>
            <a:endParaRPr lang="ru-RU" sz="3200" dirty="0">
              <a:solidFill>
                <a:srgbClr val="C00000"/>
              </a:solidFill>
            </a:endParaRPr>
          </a:p>
        </p:txBody>
      </p:sp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" y="46930"/>
            <a:ext cx="2491483" cy="194191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1142976" y="3857628"/>
            <a:ext cx="763284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3600" b="1" i="1" dirty="0">
                <a:solidFill>
                  <a:srgbClr val="C00000"/>
                </a:solidFill>
                <a:latin typeface="Georgia" pitchFamily="18" charset="0"/>
              </a:rPr>
              <a:t>  </a:t>
            </a: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4355976" y="1772817"/>
            <a:ext cx="3481544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Самая длинная аллея в Кемерово?</a:t>
            </a:r>
            <a:endParaRPr lang="ru-RU" sz="3600" b="1" dirty="0">
              <a:solidFill>
                <a:schemeClr val="accent6">
                  <a:lumMod val="50000"/>
                </a:schemeClr>
              </a:solidFill>
              <a:latin typeface="Georgia" pitchFamily="18" charset="0"/>
            </a:endParaRPr>
          </a:p>
        </p:txBody>
      </p:sp>
      <p:pic>
        <p:nvPicPr>
          <p:cNvPr id="9" name="Рисунок 8" descr="Безимени-1.png"/>
          <p:cNvPicPr>
            <a:picLocks noChangeAspect="1"/>
          </p:cNvPicPr>
          <p:nvPr/>
        </p:nvPicPr>
        <p:blipFill>
          <a:blip r:embed="rId4" cstate="screen">
            <a:duotone>
              <a:schemeClr val="accent3">
                <a:shade val="45000"/>
                <a:satMod val="135000"/>
              </a:schemeClr>
              <a:prstClr val="white"/>
            </a:duotone>
            <a:lum bright="-20000"/>
          </a:blip>
          <a:stretch>
            <a:fillRect/>
          </a:stretch>
        </p:blipFill>
        <p:spPr>
          <a:xfrm>
            <a:off x="8174498" y="3840122"/>
            <a:ext cx="1017681" cy="1871763"/>
          </a:xfrm>
          <a:prstGeom prst="rect">
            <a:avLst/>
          </a:prstGeom>
        </p:spPr>
      </p:pic>
      <p:pic>
        <p:nvPicPr>
          <p:cNvPr id="11" name="Рисунок 10" descr="дом-6.png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screen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193756" y="5949280"/>
            <a:ext cx="770731" cy="67119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699792" y="251937"/>
            <a:ext cx="5400600" cy="707886"/>
          </a:xfrm>
          <a:prstGeom prst="rect">
            <a:avLst/>
          </a:prstGeom>
          <a:gradFill>
            <a:gsLst>
              <a:gs pos="0">
                <a:schemeClr val="accent3">
                  <a:lumMod val="40000"/>
                  <a:lumOff val="60000"/>
                </a:schemeClr>
              </a:gs>
              <a:gs pos="3500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cap="all" dirty="0">
                <a:latin typeface="Times New Roman" pitchFamily="18" charset="0"/>
                <a:cs typeface="Times New Roman" pitchFamily="18" charset="0"/>
              </a:rPr>
              <a:t>Улицы города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16416" y="251937"/>
            <a:ext cx="648072" cy="584775"/>
          </a:xfrm>
          <a:prstGeom prst="rect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3500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>
                <a:ln w="11430">
                  <a:solidFill>
                    <a:srgbClr val="212911"/>
                  </a:solidFill>
                </a:ln>
                <a:gradFill>
                  <a:gsLst>
                    <a:gs pos="25000">
                      <a:schemeClr val="accent3">
                        <a:lumMod val="50000"/>
                      </a:schemeClr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20</a:t>
            </a:r>
          </a:p>
        </p:txBody>
      </p:sp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" y="46930"/>
            <a:ext cx="2491483" cy="194191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2" name="TextBox 1"/>
          <p:cNvSpPr txBox="1"/>
          <p:nvPr/>
        </p:nvSpPr>
        <p:spPr>
          <a:xfrm>
            <a:off x="149592" y="5470618"/>
            <a:ext cx="4896544" cy="107721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C00000"/>
                </a:solidFill>
                <a:latin typeface="Georgia" panose="02040502050405020303" pitchFamily="18" charset="0"/>
              </a:rPr>
              <a:t>Бульвар Строителей</a:t>
            </a:r>
            <a:endParaRPr lang="ru-RU" sz="3200" b="1" i="1" dirty="0">
              <a:solidFill>
                <a:srgbClr val="C00000"/>
              </a:solidFill>
              <a:latin typeface="Georgia" panose="02040502050405020303" pitchFamily="18" charset="0"/>
            </a:endParaRPr>
          </a:p>
        </p:txBody>
      </p:sp>
      <p:pic>
        <p:nvPicPr>
          <p:cNvPr id="10" name="Picture 2" descr="http://kuzbassmayak.ru/wp-content/uploads/2017/10/DRbx3v4noHI.jp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21" t="13376" r="14119" b="14850"/>
          <a:stretch/>
        </p:blipFill>
        <p:spPr bwMode="auto">
          <a:xfrm>
            <a:off x="140201" y="1700808"/>
            <a:ext cx="3927743" cy="3480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1259632" y="3501008"/>
            <a:ext cx="763284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i="1" dirty="0">
                <a:latin typeface="Georgia" pitchFamily="18" charset="0"/>
              </a:rPr>
              <a:t> </a:t>
            </a: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1043608" y="2263032"/>
            <a:ext cx="7696876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Самая старая улица г. Кемерово?</a:t>
            </a:r>
            <a:endParaRPr lang="ru-RU" sz="3600" b="1" dirty="0">
              <a:solidFill>
                <a:schemeClr val="accent6">
                  <a:lumMod val="50000"/>
                </a:schemeClr>
              </a:solidFill>
              <a:latin typeface="Georgia" pitchFamily="18" charset="0"/>
            </a:endParaRPr>
          </a:p>
        </p:txBody>
      </p:sp>
      <p:pic>
        <p:nvPicPr>
          <p:cNvPr id="9" name="Рисунок 8" descr="Безимени-1.png"/>
          <p:cNvPicPr>
            <a:picLocks noChangeAspect="1"/>
          </p:cNvPicPr>
          <p:nvPr/>
        </p:nvPicPr>
        <p:blipFill>
          <a:blip r:embed="rId4" cstate="screen">
            <a:duotone>
              <a:schemeClr val="accent3">
                <a:shade val="45000"/>
                <a:satMod val="135000"/>
              </a:schemeClr>
              <a:prstClr val="white"/>
            </a:duotone>
            <a:lum bright="-20000"/>
          </a:blip>
          <a:stretch>
            <a:fillRect/>
          </a:stretch>
        </p:blipFill>
        <p:spPr>
          <a:xfrm>
            <a:off x="8143900" y="4048015"/>
            <a:ext cx="892835" cy="1642142"/>
          </a:xfrm>
          <a:prstGeom prst="rect">
            <a:avLst/>
          </a:prstGeom>
        </p:spPr>
      </p:pic>
      <p:pic>
        <p:nvPicPr>
          <p:cNvPr id="11" name="Рисунок 10" descr="дом-6.png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screen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193756" y="5949280"/>
            <a:ext cx="770731" cy="67119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143108" y="214290"/>
            <a:ext cx="6000792" cy="584775"/>
          </a:xfrm>
          <a:prstGeom prst="rect">
            <a:avLst/>
          </a:prstGeom>
          <a:gradFill>
            <a:gsLst>
              <a:gs pos="0">
                <a:schemeClr val="accent3">
                  <a:lumMod val="40000"/>
                  <a:lumOff val="60000"/>
                </a:schemeClr>
              </a:gs>
              <a:gs pos="3500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cap="all" dirty="0">
                <a:latin typeface="Times New Roman" pitchFamily="18" charset="0"/>
                <a:cs typeface="Times New Roman" pitchFamily="18" charset="0"/>
              </a:rPr>
              <a:t>Улицы города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16416" y="251937"/>
            <a:ext cx="648072" cy="584775"/>
          </a:xfrm>
          <a:prstGeom prst="rect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3500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>
                <a:ln w="11430">
                  <a:solidFill>
                    <a:srgbClr val="212911"/>
                  </a:solidFill>
                </a:ln>
                <a:gradFill>
                  <a:gsLst>
                    <a:gs pos="25000">
                      <a:schemeClr val="accent3">
                        <a:lumMod val="50000"/>
                      </a:schemeClr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30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835696" y="4289516"/>
            <a:ext cx="5144582" cy="1200329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3600" b="1" i="1" dirty="0" smtClean="0">
                <a:solidFill>
                  <a:srgbClr val="C00000"/>
                </a:solidFill>
                <a:latin typeface="Georgia" pitchFamily="18" charset="0"/>
              </a:rPr>
              <a:t>Ул. Островского образована в 1915 г</a:t>
            </a:r>
            <a:endParaRPr lang="ru-RU" sz="3600" b="1" i="1" dirty="0">
              <a:solidFill>
                <a:srgbClr val="C00000"/>
              </a:solidFill>
              <a:latin typeface="Georgia" pitchFamily="18" charset="0"/>
            </a:endParaRPr>
          </a:p>
        </p:txBody>
      </p:sp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" y="46930"/>
            <a:ext cx="2491483" cy="194191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1071538" y="3429000"/>
            <a:ext cx="757242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3600" b="1" i="1" dirty="0">
                <a:solidFill>
                  <a:srgbClr val="C00000"/>
                </a:solidFill>
                <a:latin typeface="Georgia" pitchFamily="18" charset="0"/>
              </a:rPr>
              <a:t> </a:t>
            </a: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2051720" y="1256956"/>
            <a:ext cx="7286644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О каком проспекте идет речь: самый </a:t>
            </a:r>
            <a:r>
              <a:rPr lang="ru-RU" sz="3600" b="1" dirty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широкий в городе - до 10 полос. Его протяженность - 7,85 км. С 1938 года по 13 апреля 1961 он назывался улицей Магистральной</a:t>
            </a:r>
          </a:p>
        </p:txBody>
      </p:sp>
      <p:pic>
        <p:nvPicPr>
          <p:cNvPr id="9" name="Рисунок 8" descr="Безимени-1.png"/>
          <p:cNvPicPr>
            <a:picLocks noChangeAspect="1"/>
          </p:cNvPicPr>
          <p:nvPr/>
        </p:nvPicPr>
        <p:blipFill>
          <a:blip r:embed="rId4" cstate="screen">
            <a:duotone>
              <a:schemeClr val="accent3">
                <a:shade val="45000"/>
                <a:satMod val="135000"/>
              </a:schemeClr>
              <a:prstClr val="white"/>
            </a:duotone>
            <a:lum bright="-20000"/>
          </a:blip>
          <a:stretch>
            <a:fillRect/>
          </a:stretch>
        </p:blipFill>
        <p:spPr>
          <a:xfrm rot="1016479">
            <a:off x="8426707" y="4324273"/>
            <a:ext cx="568637" cy="841672"/>
          </a:xfrm>
          <a:prstGeom prst="rect">
            <a:avLst/>
          </a:prstGeom>
        </p:spPr>
      </p:pic>
      <p:pic>
        <p:nvPicPr>
          <p:cNvPr id="11" name="Рисунок 10" descr="дом-6.png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screen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193756" y="5949280"/>
            <a:ext cx="770731" cy="67119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214546" y="285728"/>
            <a:ext cx="5832648" cy="584775"/>
          </a:xfrm>
          <a:prstGeom prst="rect">
            <a:avLst/>
          </a:prstGeom>
          <a:gradFill>
            <a:gsLst>
              <a:gs pos="0">
                <a:schemeClr val="accent3">
                  <a:lumMod val="40000"/>
                  <a:lumOff val="60000"/>
                </a:schemeClr>
              </a:gs>
              <a:gs pos="3500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cap="all" dirty="0">
                <a:latin typeface="Times New Roman" pitchFamily="18" charset="0"/>
                <a:cs typeface="Times New Roman" pitchFamily="18" charset="0"/>
              </a:rPr>
              <a:t>Улицы города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16416" y="251937"/>
            <a:ext cx="648072" cy="584775"/>
          </a:xfrm>
          <a:prstGeom prst="rect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3500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>
                <a:ln w="11430">
                  <a:solidFill>
                    <a:srgbClr val="212911"/>
                  </a:solidFill>
                </a:ln>
                <a:gradFill>
                  <a:gsLst>
                    <a:gs pos="25000">
                      <a:schemeClr val="accent3">
                        <a:lumMod val="50000"/>
                      </a:schemeClr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40</a:t>
            </a:r>
          </a:p>
        </p:txBody>
      </p:sp>
      <p:pic>
        <p:nvPicPr>
          <p:cNvPr id="17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" y="46930"/>
            <a:ext cx="2491483" cy="194191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2" name="TextBox 1"/>
          <p:cNvSpPr txBox="1"/>
          <p:nvPr/>
        </p:nvSpPr>
        <p:spPr>
          <a:xfrm>
            <a:off x="1907704" y="5733256"/>
            <a:ext cx="3888432" cy="52322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800" b="1" i="1" dirty="0" smtClean="0">
                <a:solidFill>
                  <a:srgbClr val="C00000"/>
                </a:solidFill>
                <a:latin typeface="Georgia" panose="02040502050405020303" pitchFamily="18" charset="0"/>
              </a:rPr>
              <a:t>Проспект </a:t>
            </a:r>
            <a:r>
              <a:rPr lang="ru-RU" sz="2800" b="1" i="1" dirty="0">
                <a:solidFill>
                  <a:srgbClr val="C00000"/>
                </a:solidFill>
                <a:latin typeface="Georgia" panose="02040502050405020303" pitchFamily="18" charset="0"/>
              </a:rPr>
              <a:t>Л</a:t>
            </a:r>
            <a:r>
              <a:rPr lang="ru-RU" sz="2800" b="1" i="1" dirty="0" smtClean="0">
                <a:solidFill>
                  <a:srgbClr val="C00000"/>
                </a:solidFill>
                <a:latin typeface="Georgia" panose="02040502050405020303" pitchFamily="18" charset="0"/>
              </a:rPr>
              <a:t>енина</a:t>
            </a:r>
            <a:endParaRPr lang="ru-RU" sz="2800" b="1" i="1" dirty="0">
              <a:solidFill>
                <a:srgbClr val="C00000"/>
              </a:solidFill>
              <a:latin typeface="Georgia" panose="02040502050405020303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2285984" y="1928802"/>
            <a:ext cx="583952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3600" b="1" dirty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 </a:t>
            </a:r>
          </a:p>
        </p:txBody>
      </p:sp>
      <p:pic>
        <p:nvPicPr>
          <p:cNvPr id="9" name="Рисунок 8" descr="Безимени-1.png"/>
          <p:cNvPicPr>
            <a:picLocks noChangeAspect="1"/>
          </p:cNvPicPr>
          <p:nvPr/>
        </p:nvPicPr>
        <p:blipFill>
          <a:blip r:embed="rId4" cstate="screen">
            <a:duotone>
              <a:schemeClr val="accent3">
                <a:shade val="45000"/>
                <a:satMod val="135000"/>
              </a:schemeClr>
              <a:prstClr val="white"/>
            </a:duotone>
            <a:lum bright="-20000"/>
          </a:blip>
          <a:stretch>
            <a:fillRect/>
          </a:stretch>
        </p:blipFill>
        <p:spPr>
          <a:xfrm>
            <a:off x="8193756" y="3871453"/>
            <a:ext cx="1013274" cy="1863658"/>
          </a:xfrm>
          <a:prstGeom prst="rect">
            <a:avLst/>
          </a:prstGeom>
        </p:spPr>
      </p:pic>
      <p:pic>
        <p:nvPicPr>
          <p:cNvPr id="11" name="Рисунок 10" descr="дом-6.png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screen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193756" y="5949280"/>
            <a:ext cx="770731" cy="67119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267744" y="251937"/>
            <a:ext cx="5832648" cy="646331"/>
          </a:xfrm>
          <a:prstGeom prst="rect">
            <a:avLst/>
          </a:prstGeom>
          <a:gradFill>
            <a:gsLst>
              <a:gs pos="0">
                <a:schemeClr val="accent3">
                  <a:lumMod val="40000"/>
                  <a:lumOff val="60000"/>
                </a:schemeClr>
              </a:gs>
              <a:gs pos="3500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cap="all" dirty="0">
                <a:latin typeface="Georgia" panose="02040502050405020303" pitchFamily="18" charset="0"/>
                <a:cs typeface="Times New Roman" pitchFamily="18" charset="0"/>
              </a:rPr>
              <a:t>Улицы города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16416" y="251937"/>
            <a:ext cx="648072" cy="584775"/>
          </a:xfrm>
          <a:prstGeom prst="rect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3500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>
                <a:ln w="11430">
                  <a:solidFill>
                    <a:srgbClr val="212911"/>
                  </a:solidFill>
                </a:ln>
                <a:gradFill>
                  <a:gsLst>
                    <a:gs pos="25000">
                      <a:schemeClr val="accent3">
                        <a:lumMod val="50000"/>
                      </a:schemeClr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50</a:t>
            </a:r>
          </a:p>
        </p:txBody>
      </p:sp>
      <p:sp>
        <p:nvSpPr>
          <p:cNvPr id="22" name="Text Box 5"/>
          <p:cNvSpPr txBox="1">
            <a:spLocks noChangeArrowheads="1"/>
          </p:cNvSpPr>
          <p:nvPr/>
        </p:nvSpPr>
        <p:spPr bwMode="auto">
          <a:xfrm>
            <a:off x="1357290" y="3857628"/>
            <a:ext cx="757242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3600" b="1" i="1" dirty="0">
                <a:solidFill>
                  <a:srgbClr val="C00000"/>
                </a:solidFill>
                <a:latin typeface="Georgia" pitchFamily="18" charset="0"/>
              </a:rPr>
              <a:t> </a:t>
            </a:r>
          </a:p>
        </p:txBody>
      </p:sp>
      <p:sp>
        <p:nvSpPr>
          <p:cNvPr id="14" name="Rectangle 1"/>
          <p:cNvSpPr>
            <a:spLocks noChangeArrowheads="1"/>
          </p:cNvSpPr>
          <p:nvPr/>
        </p:nvSpPr>
        <p:spPr bwMode="auto">
          <a:xfrm flipH="1">
            <a:off x="785786" y="2620312"/>
            <a:ext cx="8072494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Georgia" pitchFamily="18" charset="0"/>
                <a:cs typeface="Arial" pitchFamily="34" charset="0"/>
              </a:rPr>
              <a:t>В</a:t>
            </a:r>
            <a:r>
              <a:rPr kumimoji="0" lang="ru-RU" sz="3200" b="1" i="0" u="none" strike="noStrike" cap="none" normalizeH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Georgia" pitchFamily="18" charset="0"/>
                <a:cs typeface="Arial" pitchFamily="34" charset="0"/>
              </a:rPr>
              <a:t> честь кого названа улица Ворошилова? </a:t>
            </a:r>
            <a:endParaRPr kumimoji="0" lang="ru-RU" sz="3200" b="1" i="0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Georgia" pitchFamily="18" charset="0"/>
              <a:cs typeface="Arial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76735" y="4155163"/>
            <a:ext cx="7375586" cy="206210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3200" b="1" i="1" dirty="0" smtClean="0">
                <a:solidFill>
                  <a:srgbClr val="C00000"/>
                </a:solidFill>
                <a:latin typeface="Georgia" panose="02040502050405020303" pitchFamily="18" charset="0"/>
              </a:rPr>
              <a:t>В </a:t>
            </a:r>
            <a:r>
              <a:rPr lang="ru-RU" sz="3200" b="1" i="1" dirty="0">
                <a:solidFill>
                  <a:srgbClr val="C00000"/>
                </a:solidFill>
                <a:latin typeface="Georgia" panose="02040502050405020303" pitchFamily="18" charset="0"/>
              </a:rPr>
              <a:t>честь Климента Ефремовича Ворошилова, российского революционера, советского </a:t>
            </a:r>
            <a:r>
              <a:rPr lang="ru-RU" sz="3200" b="1" i="1" dirty="0" smtClean="0">
                <a:solidFill>
                  <a:srgbClr val="C00000"/>
                </a:solidFill>
                <a:latin typeface="Georgia" panose="02040502050405020303" pitchFamily="18" charset="0"/>
              </a:rPr>
              <a:t>военачальника</a:t>
            </a:r>
            <a:endParaRPr lang="ru-RU" sz="3200" b="1" i="1" dirty="0">
              <a:solidFill>
                <a:srgbClr val="C00000"/>
              </a:solidFill>
              <a:latin typeface="Georgia" panose="02040502050405020303" pitchFamily="18" charset="0"/>
            </a:endParaRPr>
          </a:p>
        </p:txBody>
      </p:sp>
      <p:pic>
        <p:nvPicPr>
          <p:cNvPr id="17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" y="46930"/>
            <a:ext cx="2491483" cy="194191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22" grpId="0"/>
      <p:bldP spid="1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2157124" y="4321206"/>
            <a:ext cx="4538477" cy="64633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3600" b="1" i="1" dirty="0" smtClean="0">
                <a:solidFill>
                  <a:srgbClr val="C00000"/>
                </a:solidFill>
                <a:latin typeface="Georgia" pitchFamily="18" charset="0"/>
              </a:rPr>
              <a:t>Вера Волошина</a:t>
            </a:r>
            <a:endParaRPr lang="ru-RU" sz="3600" b="1" i="1" dirty="0">
              <a:solidFill>
                <a:srgbClr val="C00000"/>
              </a:solidFill>
              <a:latin typeface="Georgia" pitchFamily="18" charset="0"/>
            </a:endParaRP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827584" y="1991985"/>
            <a:ext cx="8054066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В честь неё назван один из самых больших парков в Кемерово</a:t>
            </a:r>
            <a:endParaRPr lang="ru-RU" sz="3600" b="1" dirty="0">
              <a:solidFill>
                <a:schemeClr val="accent6">
                  <a:lumMod val="50000"/>
                </a:schemeClr>
              </a:solidFill>
              <a:latin typeface="Georgia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463350" y="251936"/>
            <a:ext cx="5832648" cy="646331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35000">
                <a:schemeClr val="accent2">
                  <a:lumMod val="40000"/>
                  <a:lumOff val="60000"/>
                </a:schemeClr>
              </a:gs>
              <a:gs pos="100000">
                <a:schemeClr val="accent2">
                  <a:lumMod val="20000"/>
                  <a:lumOff val="80000"/>
                </a:schemeClr>
              </a:gs>
            </a:gsLst>
          </a:gradFill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>
                <a:ln w="11430">
                  <a:solidFill>
                    <a:srgbClr val="351413"/>
                  </a:solidFill>
                </a:ln>
                <a:gradFill flip="none" rotWithShape="1">
                  <a:gsLst>
                    <a:gs pos="25000">
                      <a:schemeClr val="accent2">
                        <a:lumMod val="5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8900000" scaled="1"/>
                  <a:tileRect/>
                </a:gra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spc="50" dirty="0" smtClean="0">
                <a:ln w="11430">
                  <a:solidFill>
                    <a:srgbClr val="351413"/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Герои-</a:t>
            </a:r>
            <a:r>
              <a:rPr lang="ru-RU" sz="3600" b="1" spc="50" dirty="0" err="1" smtClean="0">
                <a:ln w="11430">
                  <a:solidFill>
                    <a:srgbClr val="351413"/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кузбассовцы</a:t>
            </a:r>
            <a:endParaRPr lang="ru-RU" sz="3600" b="1" spc="50" dirty="0">
              <a:ln w="11430">
                <a:solidFill>
                  <a:srgbClr val="351413"/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Georgia" pitchFamily="18" charset="0"/>
              <a:cs typeface="Times New Roman" pitchFamily="18" charset="0"/>
            </a:endParaRPr>
          </a:p>
        </p:txBody>
      </p:sp>
      <p:pic>
        <p:nvPicPr>
          <p:cNvPr id="9" name="Рисунок 8" descr="Безимени-1.png"/>
          <p:cNvPicPr>
            <a:picLocks noChangeAspect="1"/>
          </p:cNvPicPr>
          <p:nvPr/>
        </p:nvPicPr>
        <p:blipFill>
          <a:blip r:embed="rId4" cstate="screen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017835" y="3556195"/>
            <a:ext cx="1116352" cy="2053243"/>
          </a:xfrm>
          <a:prstGeom prst="rect">
            <a:avLst/>
          </a:prstGeom>
        </p:spPr>
      </p:pic>
      <p:pic>
        <p:nvPicPr>
          <p:cNvPr id="11" name="Рисунок 10" descr="дом-6.png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screen">
            <a:duotone>
              <a:schemeClr val="accent2">
                <a:shade val="45000"/>
                <a:satMod val="135000"/>
              </a:schemeClr>
              <a:prstClr val="white"/>
            </a:duotone>
            <a:lum bright="-10000"/>
          </a:blip>
          <a:stretch>
            <a:fillRect/>
          </a:stretch>
        </p:blipFill>
        <p:spPr>
          <a:xfrm>
            <a:off x="8193756" y="5949280"/>
            <a:ext cx="770731" cy="671196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8316416" y="251937"/>
            <a:ext cx="648072" cy="584775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35000">
                <a:schemeClr val="accent2">
                  <a:lumMod val="40000"/>
                  <a:lumOff val="60000"/>
                </a:schemeClr>
              </a:gs>
              <a:gs pos="100000">
                <a:schemeClr val="accent2">
                  <a:lumMod val="20000"/>
                  <a:lumOff val="80000"/>
                </a:schemeClr>
              </a:gs>
            </a:gsLst>
          </a:gradFill>
          <a:ln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>
                <a:ln w="11430">
                  <a:solidFill>
                    <a:srgbClr val="351413"/>
                  </a:solidFill>
                </a:ln>
                <a:gradFill>
                  <a:gsLst>
                    <a:gs pos="25000">
                      <a:schemeClr val="accent2">
                        <a:lumMod val="5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10</a:t>
            </a:r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" y="46930"/>
            <a:ext cx="2491483" cy="194191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1310034" y="2462525"/>
            <a:ext cx="669674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Назовите троих героев-</a:t>
            </a:r>
            <a:r>
              <a:rPr lang="ru-RU" sz="3600" b="1" dirty="0" err="1" smtClean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кузбассовцев</a:t>
            </a:r>
            <a:endParaRPr lang="ru-RU" sz="3600" b="1" dirty="0">
              <a:solidFill>
                <a:schemeClr val="accent6">
                  <a:lumMod val="50000"/>
                </a:schemeClr>
              </a:solidFill>
              <a:latin typeface="Georgia" pitchFamily="18" charset="0"/>
            </a:endParaRPr>
          </a:p>
        </p:txBody>
      </p:sp>
      <p:pic>
        <p:nvPicPr>
          <p:cNvPr id="9" name="Рисунок 8" descr="Безимени-1.png"/>
          <p:cNvPicPr>
            <a:picLocks noChangeAspect="1"/>
          </p:cNvPicPr>
          <p:nvPr/>
        </p:nvPicPr>
        <p:blipFill>
          <a:blip r:embed="rId4" cstate="screen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936179" y="3140968"/>
            <a:ext cx="1285884" cy="2365054"/>
          </a:xfrm>
          <a:prstGeom prst="rect">
            <a:avLst/>
          </a:prstGeom>
        </p:spPr>
      </p:pic>
      <p:pic>
        <p:nvPicPr>
          <p:cNvPr id="11" name="Рисунок 10" descr="дом-6.png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screen">
            <a:duotone>
              <a:schemeClr val="accent2">
                <a:shade val="45000"/>
                <a:satMod val="135000"/>
              </a:schemeClr>
              <a:prstClr val="white"/>
            </a:duotone>
            <a:lum bright="-10000"/>
          </a:blip>
          <a:stretch>
            <a:fillRect/>
          </a:stretch>
        </p:blipFill>
        <p:spPr>
          <a:xfrm>
            <a:off x="8193756" y="5949280"/>
            <a:ext cx="770731" cy="67119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267744" y="251937"/>
            <a:ext cx="5832648" cy="584775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35000">
                <a:schemeClr val="accent2">
                  <a:lumMod val="40000"/>
                  <a:lumOff val="60000"/>
                </a:schemeClr>
              </a:gs>
              <a:gs pos="100000">
                <a:schemeClr val="accent2">
                  <a:lumMod val="20000"/>
                  <a:lumOff val="80000"/>
                </a:schemeClr>
              </a:gs>
            </a:gsLst>
          </a:gradFill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>
                <a:ln w="11430">
                  <a:solidFill>
                    <a:srgbClr val="351413"/>
                  </a:solidFill>
                </a:ln>
                <a:gradFill flip="none" rotWithShape="1">
                  <a:gsLst>
                    <a:gs pos="25000">
                      <a:schemeClr val="accent2">
                        <a:lumMod val="5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8900000" scaled="1"/>
                  <a:tileRect/>
                </a:gradFill>
                <a:latin typeface="Georgia" pitchFamily="18" charset="0"/>
                <a:cs typeface="Times New Roman" pitchFamily="18" charset="0"/>
              </a:rPr>
              <a:t>ВОЙНЫ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16416" y="251937"/>
            <a:ext cx="648072" cy="584775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35000">
                <a:schemeClr val="accent2">
                  <a:lumMod val="40000"/>
                  <a:lumOff val="60000"/>
                </a:schemeClr>
              </a:gs>
              <a:gs pos="100000">
                <a:schemeClr val="accent2">
                  <a:lumMod val="20000"/>
                  <a:lumOff val="80000"/>
                </a:schemeClr>
              </a:gs>
            </a:gsLst>
          </a:gradFill>
          <a:ln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>
                <a:ln w="11430">
                  <a:solidFill>
                    <a:srgbClr val="351413"/>
                  </a:solidFill>
                </a:ln>
                <a:gradFill>
                  <a:gsLst>
                    <a:gs pos="25000">
                      <a:schemeClr val="accent2">
                        <a:lumMod val="5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20</a:t>
            </a:r>
          </a:p>
        </p:txBody>
      </p:sp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" y="46930"/>
            <a:ext cx="2491483" cy="194191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563504" y="1988840"/>
            <a:ext cx="8103274" cy="3453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b="1" i="1" dirty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Именем Героя названы:</a:t>
            </a:r>
          </a:p>
          <a:p>
            <a:pPr>
              <a:spcBef>
                <a:spcPct val="20000"/>
              </a:spcBef>
            </a:pPr>
            <a:r>
              <a:rPr lang="ru-RU" sz="2800" b="1" i="1" dirty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улица в городе Кемерово,</a:t>
            </a:r>
          </a:p>
          <a:p>
            <a:pPr>
              <a:spcBef>
                <a:spcPct val="20000"/>
              </a:spcBef>
            </a:pPr>
            <a:r>
              <a:rPr lang="ru-RU" sz="2800" b="1" i="1" dirty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школа № 2 города Донецка,</a:t>
            </a:r>
          </a:p>
          <a:p>
            <a:pPr>
              <a:spcBef>
                <a:spcPct val="20000"/>
              </a:spcBef>
            </a:pPr>
            <a:r>
              <a:rPr lang="ru-RU" sz="2800" b="1" i="1" dirty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привокзальная площадь в г. Константиновка,</a:t>
            </a:r>
          </a:p>
          <a:p>
            <a:pPr>
              <a:spcBef>
                <a:spcPct val="20000"/>
              </a:spcBef>
            </a:pPr>
            <a:r>
              <a:rPr lang="ru-RU" sz="2800" b="1" i="1" dirty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Сухаревская школа Могилёвского района.</a:t>
            </a:r>
            <a:endParaRPr lang="ru-RU" sz="2400" b="1" i="1" dirty="0">
              <a:solidFill>
                <a:schemeClr val="accent6">
                  <a:lumMod val="50000"/>
                </a:schemeClr>
              </a:solidFill>
              <a:latin typeface="Georgia" pitchFamily="18" charset="0"/>
            </a:endParaRPr>
          </a:p>
        </p:txBody>
      </p:sp>
      <p:pic>
        <p:nvPicPr>
          <p:cNvPr id="9" name="Рисунок 8" descr="Безимени-1.png"/>
          <p:cNvPicPr>
            <a:picLocks noChangeAspect="1"/>
          </p:cNvPicPr>
          <p:nvPr/>
        </p:nvPicPr>
        <p:blipFill>
          <a:blip r:embed="rId4" cstate="screen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429520" y="3929066"/>
            <a:ext cx="1357322" cy="2496446"/>
          </a:xfrm>
          <a:prstGeom prst="rect">
            <a:avLst/>
          </a:prstGeom>
        </p:spPr>
      </p:pic>
      <p:pic>
        <p:nvPicPr>
          <p:cNvPr id="11" name="Рисунок 10" descr="дом-6.png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screen">
            <a:duotone>
              <a:schemeClr val="accent2">
                <a:shade val="45000"/>
                <a:satMod val="135000"/>
              </a:schemeClr>
              <a:prstClr val="white"/>
            </a:duotone>
            <a:lum bright="-10000"/>
          </a:blip>
          <a:stretch>
            <a:fillRect/>
          </a:stretch>
        </p:blipFill>
        <p:spPr>
          <a:xfrm>
            <a:off x="8193756" y="5949280"/>
            <a:ext cx="770731" cy="67119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267744" y="251937"/>
            <a:ext cx="5832648" cy="646331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35000">
                <a:schemeClr val="accent2">
                  <a:lumMod val="40000"/>
                  <a:lumOff val="60000"/>
                </a:schemeClr>
              </a:gs>
              <a:gs pos="100000">
                <a:schemeClr val="accent2">
                  <a:lumMod val="20000"/>
                  <a:lumOff val="80000"/>
                </a:schemeClr>
              </a:gs>
            </a:gsLst>
          </a:gradFill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>
                  <a:solidFill>
                    <a:srgbClr val="351413"/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Georgia" pitchFamily="18" charset="0"/>
                <a:cs typeface="Times New Roman" pitchFamily="18" charset="0"/>
              </a:rPr>
              <a:t>Герои-</a:t>
            </a:r>
            <a:r>
              <a:rPr lang="ru-RU" sz="3600" b="1" spc="50" dirty="0" err="1" smtClean="0">
                <a:ln w="11430">
                  <a:solidFill>
                    <a:srgbClr val="351413"/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Georgia" pitchFamily="18" charset="0"/>
                <a:cs typeface="Times New Roman" pitchFamily="18" charset="0"/>
              </a:rPr>
              <a:t>кузбассовцы</a:t>
            </a:r>
            <a:endParaRPr lang="ru-RU" sz="3600" b="1" spc="50" dirty="0">
              <a:ln w="11430">
                <a:solidFill>
                  <a:srgbClr val="351413"/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16416" y="251937"/>
            <a:ext cx="648072" cy="584775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35000">
                <a:schemeClr val="accent2">
                  <a:lumMod val="40000"/>
                  <a:lumOff val="60000"/>
                </a:schemeClr>
              </a:gs>
              <a:gs pos="100000">
                <a:schemeClr val="accent2">
                  <a:lumMod val="20000"/>
                  <a:lumOff val="80000"/>
                </a:schemeClr>
              </a:gs>
            </a:gsLst>
          </a:gradFill>
          <a:ln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>
                <a:ln w="11430">
                  <a:solidFill>
                    <a:srgbClr val="351413"/>
                  </a:solidFill>
                </a:ln>
                <a:gradFill>
                  <a:gsLst>
                    <a:gs pos="25000">
                      <a:schemeClr val="accent2">
                        <a:lumMod val="5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30</a:t>
            </a:r>
          </a:p>
        </p:txBody>
      </p:sp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" y="46930"/>
            <a:ext cx="2491483" cy="194191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2" name="TextBox 1"/>
          <p:cNvSpPr txBox="1"/>
          <p:nvPr/>
        </p:nvSpPr>
        <p:spPr>
          <a:xfrm>
            <a:off x="971600" y="5610637"/>
            <a:ext cx="4752528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C00000"/>
                </a:solidFill>
                <a:latin typeface="Georgia" panose="02040502050405020303" pitchFamily="18" charset="0"/>
              </a:rPr>
              <a:t>Юрий Двужильный</a:t>
            </a:r>
            <a:endParaRPr lang="ru-RU" sz="3200" b="1" i="1" dirty="0">
              <a:solidFill>
                <a:srgbClr val="C00000"/>
              </a:solidFill>
              <a:latin typeface="Georgia" panose="02040502050405020303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539551" y="5445224"/>
            <a:ext cx="7783415" cy="120032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3600" b="1" i="1" dirty="0">
                <a:solidFill>
                  <a:srgbClr val="C00000"/>
                </a:solidFill>
                <a:latin typeface="Georgia" pitchFamily="18" charset="0"/>
              </a:rPr>
              <a:t>ТУСНОЛОБОВА ЗИНАИДА МИХАЙЛОВНА</a:t>
            </a: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2555776" y="1017886"/>
            <a:ext cx="6259505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chemeClr val="accent6">
                    <a:lumMod val="50000"/>
                  </a:schemeClr>
                </a:solidFill>
              </a:rPr>
              <a:t>О ком идет речь: Единственная из женщин  Кузбасса, которой было присвоено высокое звание Героя Советского Союза, а также за исключительное мужество, проявленное при оказании помощи раненым в боевых условиях, была удостоена высшей награды Международного Красного Креста – медали </a:t>
            </a:r>
            <a:r>
              <a:rPr lang="ru-RU" sz="2800" dirty="0" err="1">
                <a:solidFill>
                  <a:schemeClr val="accent6">
                    <a:lumMod val="50000"/>
                  </a:schemeClr>
                </a:solidFill>
              </a:rPr>
              <a:t>Флоренс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6">
                    <a:lumMod val="50000"/>
                  </a:schemeClr>
                </a:solidFill>
              </a:rPr>
              <a:t>Найтингейл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</a:rPr>
              <a:t>.</a:t>
            </a:r>
          </a:p>
        </p:txBody>
      </p:sp>
      <p:pic>
        <p:nvPicPr>
          <p:cNvPr id="9" name="Рисунок 8" descr="Безимени-1.png"/>
          <p:cNvPicPr>
            <a:picLocks noChangeAspect="1"/>
          </p:cNvPicPr>
          <p:nvPr/>
        </p:nvPicPr>
        <p:blipFill>
          <a:blip r:embed="rId4" cstate="screen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068948" y="4205480"/>
            <a:ext cx="1143008" cy="1594224"/>
          </a:xfrm>
          <a:prstGeom prst="rect">
            <a:avLst/>
          </a:prstGeom>
        </p:spPr>
      </p:pic>
      <p:pic>
        <p:nvPicPr>
          <p:cNvPr id="11" name="Рисунок 10" descr="дом-6.png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screen">
            <a:duotone>
              <a:schemeClr val="accent2">
                <a:shade val="45000"/>
                <a:satMod val="135000"/>
              </a:schemeClr>
              <a:prstClr val="white"/>
            </a:duotone>
            <a:lum bright="-10000"/>
          </a:blip>
          <a:stretch>
            <a:fillRect/>
          </a:stretch>
        </p:blipFill>
        <p:spPr>
          <a:xfrm>
            <a:off x="8193756" y="5949280"/>
            <a:ext cx="770731" cy="67119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428860" y="251937"/>
            <a:ext cx="5832648" cy="707886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35000">
                <a:schemeClr val="accent2">
                  <a:lumMod val="40000"/>
                  <a:lumOff val="60000"/>
                </a:schemeClr>
              </a:gs>
              <a:gs pos="100000">
                <a:schemeClr val="accent2">
                  <a:lumMod val="20000"/>
                  <a:lumOff val="80000"/>
                </a:schemeClr>
              </a:gs>
            </a:gsLst>
          </a:gradFill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>
                  <a:solidFill>
                    <a:srgbClr val="351413"/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Герои-</a:t>
            </a:r>
            <a:r>
              <a:rPr lang="ru-RU" sz="4000" b="1" spc="50" dirty="0" err="1" smtClean="0">
                <a:ln w="11430">
                  <a:solidFill>
                    <a:srgbClr val="351413"/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кузбассовцы</a:t>
            </a:r>
            <a:endParaRPr lang="ru-RU" sz="4000" b="1" spc="50" dirty="0">
              <a:ln w="11430">
                <a:solidFill>
                  <a:srgbClr val="351413"/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16416" y="251937"/>
            <a:ext cx="648072" cy="584775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35000">
                <a:schemeClr val="accent2">
                  <a:lumMod val="40000"/>
                  <a:lumOff val="60000"/>
                </a:schemeClr>
              </a:gs>
              <a:gs pos="100000">
                <a:schemeClr val="accent2">
                  <a:lumMod val="20000"/>
                  <a:lumOff val="80000"/>
                </a:schemeClr>
              </a:gs>
            </a:gsLst>
          </a:gradFill>
          <a:ln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>
                <a:ln w="11430">
                  <a:solidFill>
                    <a:srgbClr val="351413"/>
                  </a:solidFill>
                </a:ln>
                <a:gradFill>
                  <a:gsLst>
                    <a:gs pos="25000">
                      <a:schemeClr val="accent2">
                        <a:lumMod val="5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40</a:t>
            </a:r>
          </a:p>
        </p:txBody>
      </p:sp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" y="46930"/>
            <a:ext cx="2491483" cy="194191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82" b="8899"/>
          <a:stretch/>
        </p:blipFill>
        <p:spPr>
          <a:xfrm>
            <a:off x="160957" y="2276872"/>
            <a:ext cx="2234301" cy="2938783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1430543" y="4738625"/>
            <a:ext cx="5741260" cy="120032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3600" b="1" i="1" dirty="0" smtClean="0">
                <a:solidFill>
                  <a:srgbClr val="C00000"/>
                </a:solidFill>
                <a:latin typeface="Georgia" pitchFamily="18" charset="0"/>
              </a:rPr>
              <a:t>Назаров Илья Семенович</a:t>
            </a:r>
            <a:endParaRPr lang="ru-RU" sz="3600" b="1" i="1" dirty="0">
              <a:solidFill>
                <a:srgbClr val="C00000"/>
              </a:solidFill>
              <a:latin typeface="Georgia" pitchFamily="18" charset="0"/>
            </a:endParaRP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1016326" y="1972061"/>
            <a:ext cx="717743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Именем этого героя названа гора на хребте Кузнецкого Алатау</a:t>
            </a:r>
            <a:endParaRPr lang="ru-RU" sz="3600" b="1" dirty="0">
              <a:solidFill>
                <a:schemeClr val="accent6">
                  <a:lumMod val="50000"/>
                </a:schemeClr>
              </a:solidFill>
              <a:latin typeface="Georgia" pitchFamily="18" charset="0"/>
            </a:endParaRPr>
          </a:p>
        </p:txBody>
      </p:sp>
      <p:pic>
        <p:nvPicPr>
          <p:cNvPr id="9" name="Рисунок 8" descr="Безимени-1.png"/>
          <p:cNvPicPr>
            <a:picLocks noChangeAspect="1"/>
          </p:cNvPicPr>
          <p:nvPr/>
        </p:nvPicPr>
        <p:blipFill>
          <a:blip r:embed="rId4" cstate="screen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302881">
            <a:off x="7692282" y="3051346"/>
            <a:ext cx="1345456" cy="2474622"/>
          </a:xfrm>
          <a:prstGeom prst="rect">
            <a:avLst/>
          </a:prstGeom>
        </p:spPr>
      </p:pic>
      <p:pic>
        <p:nvPicPr>
          <p:cNvPr id="11" name="Рисунок 10" descr="дом-6.png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screen">
            <a:duotone>
              <a:schemeClr val="accent2">
                <a:shade val="45000"/>
                <a:satMod val="135000"/>
              </a:schemeClr>
              <a:prstClr val="white"/>
            </a:duotone>
            <a:lum bright="-10000"/>
          </a:blip>
          <a:stretch>
            <a:fillRect/>
          </a:stretch>
        </p:blipFill>
        <p:spPr>
          <a:xfrm>
            <a:off x="8193756" y="5949280"/>
            <a:ext cx="770731" cy="67119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267744" y="251937"/>
            <a:ext cx="5832648" cy="707886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35000">
                <a:schemeClr val="accent2">
                  <a:lumMod val="40000"/>
                  <a:lumOff val="60000"/>
                </a:schemeClr>
              </a:gs>
              <a:gs pos="100000">
                <a:schemeClr val="accent2">
                  <a:lumMod val="20000"/>
                  <a:lumOff val="80000"/>
                </a:schemeClr>
              </a:gs>
            </a:gsLst>
          </a:gradFill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>
                  <a:solidFill>
                    <a:srgbClr val="351413"/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Герои-</a:t>
            </a:r>
            <a:r>
              <a:rPr lang="ru-RU" sz="4000" b="1" spc="50" dirty="0" err="1" smtClean="0">
                <a:ln w="11430">
                  <a:solidFill>
                    <a:srgbClr val="351413"/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кузбассовцы</a:t>
            </a:r>
            <a:endParaRPr lang="ru-RU" sz="4000" b="1" spc="50" dirty="0">
              <a:ln w="11430">
                <a:solidFill>
                  <a:srgbClr val="351413"/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16416" y="251937"/>
            <a:ext cx="648072" cy="584775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35000">
                <a:schemeClr val="accent2">
                  <a:lumMod val="40000"/>
                  <a:lumOff val="60000"/>
                </a:schemeClr>
              </a:gs>
              <a:gs pos="100000">
                <a:schemeClr val="accent2">
                  <a:lumMod val="20000"/>
                  <a:lumOff val="80000"/>
                </a:schemeClr>
              </a:gs>
            </a:gsLst>
          </a:gradFill>
          <a:ln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>
                <a:ln w="11430">
                  <a:solidFill>
                    <a:srgbClr val="351413"/>
                  </a:solidFill>
                </a:ln>
                <a:gradFill>
                  <a:gsLst>
                    <a:gs pos="25000">
                      <a:schemeClr val="accent2">
                        <a:lumMod val="5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50</a:t>
            </a:r>
          </a:p>
        </p:txBody>
      </p:sp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" y="46930"/>
            <a:ext cx="2491483" cy="194191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3643720" y="4437112"/>
            <a:ext cx="3837515" cy="120032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3600" b="1" i="1" dirty="0" smtClean="0">
                <a:solidFill>
                  <a:srgbClr val="C00000"/>
                </a:solidFill>
                <a:latin typeface="Georgia" pitchFamily="18" charset="0"/>
              </a:rPr>
              <a:t>Площадь Волкова  </a:t>
            </a:r>
            <a:endParaRPr lang="ru-RU" sz="3600" b="1" i="1" dirty="0">
              <a:solidFill>
                <a:srgbClr val="C00000"/>
              </a:solidFill>
              <a:latin typeface="Georgia" pitchFamily="18" charset="0"/>
            </a:endParaRP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3011518" y="1714488"/>
            <a:ext cx="5614019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Где расположен этот памятник?</a:t>
            </a:r>
            <a:endParaRPr lang="ru-RU" sz="3600" b="1" dirty="0">
              <a:solidFill>
                <a:schemeClr val="accent6">
                  <a:lumMod val="50000"/>
                </a:schemeClr>
              </a:solidFill>
              <a:latin typeface="Georgia" pitchFamily="18" charset="0"/>
            </a:endParaRPr>
          </a:p>
        </p:txBody>
      </p:sp>
      <p:pic>
        <p:nvPicPr>
          <p:cNvPr id="11" name="Рисунок 10" descr="дом-6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screen">
            <a:duotone>
              <a:schemeClr val="accent1">
                <a:shade val="45000"/>
                <a:satMod val="135000"/>
              </a:schemeClr>
              <a:prstClr val="white"/>
            </a:duotone>
            <a:lum bright="-10000"/>
          </a:blip>
          <a:stretch>
            <a:fillRect/>
          </a:stretch>
        </p:blipFill>
        <p:spPr>
          <a:xfrm>
            <a:off x="8193756" y="5949280"/>
            <a:ext cx="770731" cy="67119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267744" y="260648"/>
            <a:ext cx="5832648" cy="646331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3500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</a:gradFill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Georgia" pitchFamily="18" charset="0"/>
                <a:cs typeface="Times New Roman" pitchFamily="18" charset="0"/>
              </a:rPr>
              <a:t>Памятники</a:t>
            </a:r>
            <a:endParaRPr lang="ru-RU" sz="3600" b="1" spc="50" dirty="0">
              <a:ln w="11430">
                <a:solidFill>
                  <a:schemeClr val="accent1">
                    <a:lumMod val="5000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16416" y="260648"/>
            <a:ext cx="648072" cy="584775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3500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</a:gradFill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>
                <a:ln w="11430">
                  <a:solidFill>
                    <a:schemeClr val="tx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10</a:t>
            </a:r>
          </a:p>
        </p:txBody>
      </p:sp>
      <p:pic>
        <p:nvPicPr>
          <p:cNvPr id="9" name="Рисунок 8" descr="Безимени-1.png"/>
          <p:cNvPicPr>
            <a:picLocks noChangeAspect="1"/>
          </p:cNvPicPr>
          <p:nvPr/>
        </p:nvPicPr>
        <p:blipFill>
          <a:blip r:embed="rId6" cstate="screen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68516">
            <a:off x="8147880" y="4065772"/>
            <a:ext cx="774699" cy="1424860"/>
          </a:xfrm>
          <a:prstGeom prst="rect">
            <a:avLst/>
          </a:prstGeom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" y="46930"/>
            <a:ext cx="2491483" cy="194191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6371" y="2302264"/>
            <a:ext cx="2725148" cy="3505504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323528" y="5445224"/>
            <a:ext cx="4536504" cy="64633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3600" b="1" i="1" dirty="0" smtClean="0">
                <a:solidFill>
                  <a:srgbClr val="C00000"/>
                </a:solidFill>
                <a:latin typeface="Georgia" pitchFamily="18" charset="0"/>
              </a:rPr>
              <a:t>Мемориал славы</a:t>
            </a:r>
            <a:endParaRPr lang="ru-RU" sz="3600" b="1" i="1" dirty="0">
              <a:solidFill>
                <a:srgbClr val="C00000"/>
              </a:solidFill>
              <a:latin typeface="Georgia" pitchFamily="18" charset="0"/>
            </a:endParaRP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2699791" y="1196752"/>
            <a:ext cx="5493965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О каком памятнике идет речь: он </a:t>
            </a: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был установлен в 1970 году в самом начале ул. Весенней (Центральный район). 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Скульптором является  </a:t>
            </a:r>
            <a:r>
              <a:rPr lang="ru-RU" sz="2800" b="1" dirty="0" err="1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А.Д.Щербаков</a:t>
            </a: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 и 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архитектором </a:t>
            </a:r>
            <a:r>
              <a:rPr lang="ru-RU" sz="2800" b="1" dirty="0" err="1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Н.А.Ковальчук</a:t>
            </a: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). </a:t>
            </a:r>
            <a:endParaRPr lang="ru-RU" sz="3600" b="1" dirty="0">
              <a:solidFill>
                <a:schemeClr val="accent6">
                  <a:lumMod val="50000"/>
                </a:schemeClr>
              </a:solidFill>
              <a:latin typeface="Georgia" pitchFamily="18" charset="0"/>
            </a:endParaRPr>
          </a:p>
        </p:txBody>
      </p:sp>
      <p:pic>
        <p:nvPicPr>
          <p:cNvPr id="9" name="Рисунок 8" descr="Безимени-1.png"/>
          <p:cNvPicPr>
            <a:picLocks noChangeAspect="1"/>
          </p:cNvPicPr>
          <p:nvPr/>
        </p:nvPicPr>
        <p:blipFill>
          <a:blip r:embed="rId4" cstate="screen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929586" y="4357694"/>
            <a:ext cx="840524" cy="1545928"/>
          </a:xfrm>
          <a:prstGeom prst="rect">
            <a:avLst/>
          </a:prstGeom>
        </p:spPr>
      </p:pic>
      <p:pic>
        <p:nvPicPr>
          <p:cNvPr id="11" name="Рисунок 10" descr="дом-6.png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screen">
            <a:duotone>
              <a:schemeClr val="accent1">
                <a:shade val="45000"/>
                <a:satMod val="135000"/>
              </a:schemeClr>
              <a:prstClr val="white"/>
            </a:duotone>
            <a:lum bright="-10000"/>
          </a:blip>
          <a:stretch>
            <a:fillRect/>
          </a:stretch>
        </p:blipFill>
        <p:spPr>
          <a:xfrm>
            <a:off x="8193756" y="5949280"/>
            <a:ext cx="770731" cy="67119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337181" y="199092"/>
            <a:ext cx="5832648" cy="707886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3500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</a:gradFill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Памятники</a:t>
            </a:r>
            <a:endParaRPr lang="ru-RU" sz="4000" b="1" spc="50" dirty="0">
              <a:ln w="11430">
                <a:solidFill>
                  <a:schemeClr val="accent1">
                    <a:lumMod val="5000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16416" y="260648"/>
            <a:ext cx="648072" cy="584775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3500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</a:gradFill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>
                <a:ln w="11430">
                  <a:solidFill>
                    <a:schemeClr val="tx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</a:t>
            </a:r>
          </a:p>
        </p:txBody>
      </p:sp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15" y="-17520"/>
            <a:ext cx="2214323" cy="195140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00" r="28845"/>
          <a:stretch/>
        </p:blipFill>
        <p:spPr bwMode="auto">
          <a:xfrm>
            <a:off x="189769" y="2113262"/>
            <a:ext cx="2654039" cy="32314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1142976" y="1142984"/>
            <a:ext cx="7786742" cy="1163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36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dirty="0"/>
          </a:p>
          <a:p>
            <a:pPr>
              <a:spcBef>
                <a:spcPct val="20000"/>
              </a:spcBef>
            </a:pPr>
            <a:r>
              <a:rPr lang="ru-RU" sz="2800" dirty="0">
                <a:latin typeface="Georgia" pitchFamily="18" charset="0"/>
              </a:rPr>
              <a:t>  </a:t>
            </a:r>
          </a:p>
        </p:txBody>
      </p:sp>
      <p:pic>
        <p:nvPicPr>
          <p:cNvPr id="9" name="Рисунок 8" descr="Безимени-1.png"/>
          <p:cNvPicPr>
            <a:picLocks noChangeAspect="1"/>
          </p:cNvPicPr>
          <p:nvPr/>
        </p:nvPicPr>
        <p:blipFill>
          <a:blip r:embed="rId4" cstate="screen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316676" y="4610681"/>
            <a:ext cx="632164" cy="1162703"/>
          </a:xfrm>
          <a:prstGeom prst="rect">
            <a:avLst/>
          </a:prstGeom>
        </p:spPr>
      </p:pic>
      <p:pic>
        <p:nvPicPr>
          <p:cNvPr id="11" name="Рисунок 10" descr="дом-6.png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screen">
            <a:duotone>
              <a:schemeClr val="accent1">
                <a:shade val="45000"/>
                <a:satMod val="135000"/>
              </a:schemeClr>
              <a:prstClr val="white"/>
            </a:duotone>
            <a:lum bright="-10000"/>
          </a:blip>
          <a:stretch>
            <a:fillRect/>
          </a:stretch>
        </p:blipFill>
        <p:spPr>
          <a:xfrm>
            <a:off x="8193756" y="5949280"/>
            <a:ext cx="770731" cy="67119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267744" y="155920"/>
            <a:ext cx="5832648" cy="707886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3500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</a:gradFill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Памятники</a:t>
            </a:r>
            <a:r>
              <a:rPr lang="ru-RU" sz="3200" b="1" spc="50" dirty="0" smtClean="0">
                <a:ln w="11430"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b="1" spc="50" dirty="0">
              <a:ln w="11430">
                <a:solidFill>
                  <a:schemeClr val="accent1">
                    <a:lumMod val="5000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16416" y="260648"/>
            <a:ext cx="648072" cy="584775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3500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</a:gradFill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>
                <a:ln w="11430">
                  <a:solidFill>
                    <a:schemeClr val="tx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30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3214678" y="5786454"/>
            <a:ext cx="6463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3339166" y="1142984"/>
            <a:ext cx="541680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chemeClr val="accent6">
                    <a:lumMod val="50000"/>
                  </a:schemeClr>
                </a:solidFill>
                <a:cs typeface="Arial" pitchFamily="34" charset="0"/>
              </a:rPr>
              <a:t>В честь какого назван Драматический театр </a:t>
            </a:r>
          </a:p>
          <a:p>
            <a:pPr algn="ctr"/>
            <a:r>
              <a:rPr lang="ru-RU" sz="4000" b="1" dirty="0">
                <a:solidFill>
                  <a:schemeClr val="accent6">
                    <a:lumMod val="50000"/>
                  </a:schemeClr>
                </a:solidFill>
                <a:cs typeface="Arial" pitchFamily="34" charset="0"/>
              </a:rPr>
              <a:t>г. Кемерово?</a:t>
            </a:r>
            <a:endParaRPr lang="ru-RU" sz="4000" b="1" dirty="0">
              <a:solidFill>
                <a:schemeClr val="accent6">
                  <a:lumMod val="50000"/>
                </a:schemeClr>
              </a:solidFill>
              <a:cs typeface="Arial" pitchFamily="34" charset="0"/>
            </a:endParaRPr>
          </a:p>
        </p:txBody>
      </p:sp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179513" y="5517233"/>
            <a:ext cx="4752528" cy="104028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b="1" i="1" dirty="0" smtClean="0">
                <a:solidFill>
                  <a:srgbClr val="C00000"/>
                </a:solidFill>
                <a:latin typeface="Georgia" pitchFamily="18" charset="0"/>
              </a:rPr>
              <a:t>Луначарский </a:t>
            </a:r>
            <a:endParaRPr lang="ru-RU" sz="2800" b="1" i="1" dirty="0" smtClean="0">
              <a:solidFill>
                <a:srgbClr val="C00000"/>
              </a:solidFill>
              <a:latin typeface="Georgia" pitchFamily="18" charset="0"/>
            </a:endParaRPr>
          </a:p>
          <a:p>
            <a:pPr>
              <a:spcBef>
                <a:spcPct val="20000"/>
              </a:spcBef>
            </a:pPr>
            <a:r>
              <a:rPr lang="ru-RU" sz="2800" b="1" i="1" dirty="0" smtClean="0">
                <a:solidFill>
                  <a:srgbClr val="C00000"/>
                </a:solidFill>
                <a:latin typeface="Georgia" pitchFamily="18" charset="0"/>
              </a:rPr>
              <a:t>Анатолий </a:t>
            </a:r>
            <a:r>
              <a:rPr lang="ru-RU" sz="2800" b="1" i="1" dirty="0" smtClean="0">
                <a:solidFill>
                  <a:srgbClr val="C00000"/>
                </a:solidFill>
                <a:latin typeface="Georgia" pitchFamily="18" charset="0"/>
              </a:rPr>
              <a:t>Васильевич</a:t>
            </a:r>
            <a:endParaRPr lang="ru-RU" sz="2800" b="1" i="1" dirty="0">
              <a:solidFill>
                <a:srgbClr val="C00000"/>
              </a:solidFill>
              <a:latin typeface="Georgia" pitchFamily="18" charset="0"/>
            </a:endParaRPr>
          </a:p>
        </p:txBody>
      </p:sp>
      <p:pic>
        <p:nvPicPr>
          <p:cNvPr id="17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" y="46930"/>
            <a:ext cx="2491483" cy="194191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" y="1988840"/>
            <a:ext cx="3274873" cy="29249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6231" y="3049362"/>
            <a:ext cx="2352675" cy="3243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4355976" y="1017885"/>
            <a:ext cx="396044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chemeClr val="accent6">
                    <a:lumMod val="50000"/>
                  </a:schemeClr>
                </a:solidFill>
                <a:cs typeface="Arial" pitchFamily="34" charset="0"/>
              </a:rPr>
              <a:t>Назовите памятник, посвященный медицинским работникам </a:t>
            </a:r>
            <a:endParaRPr lang="ru-RU" sz="3600" b="1" dirty="0" smtClean="0">
              <a:solidFill>
                <a:schemeClr val="accent6">
                  <a:lumMod val="50000"/>
                </a:schemeClr>
              </a:solidFill>
              <a:cs typeface="Arial" pitchFamily="34" charset="0"/>
            </a:endParaRPr>
          </a:p>
          <a:p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  <a:cs typeface="Arial" pitchFamily="34" charset="0"/>
              </a:rPr>
              <a:t>г</a:t>
            </a:r>
            <a:r>
              <a:rPr lang="ru-RU" sz="3600" b="1" dirty="0">
                <a:solidFill>
                  <a:schemeClr val="accent6">
                    <a:lumMod val="50000"/>
                  </a:schemeClr>
                </a:solidFill>
                <a:cs typeface="Arial" pitchFamily="34" charset="0"/>
              </a:rPr>
              <a:t>. </a:t>
            </a:r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  <a:cs typeface="Arial" pitchFamily="34" charset="0"/>
              </a:rPr>
              <a:t>Кемерово</a:t>
            </a:r>
            <a:endParaRPr lang="ru-RU" sz="3600" b="1" dirty="0">
              <a:solidFill>
                <a:schemeClr val="accent6">
                  <a:lumMod val="50000"/>
                </a:schemeClr>
              </a:solidFill>
              <a:cs typeface="Arial" pitchFamily="34" charset="0"/>
            </a:endParaRPr>
          </a:p>
        </p:txBody>
      </p:sp>
      <p:pic>
        <p:nvPicPr>
          <p:cNvPr id="9" name="Рисунок 8" descr="Безимени-1.png"/>
          <p:cNvPicPr>
            <a:picLocks noChangeAspect="1"/>
          </p:cNvPicPr>
          <p:nvPr/>
        </p:nvPicPr>
        <p:blipFill>
          <a:blip r:embed="rId4" cstate="screen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21098237">
            <a:off x="8066348" y="4128874"/>
            <a:ext cx="823541" cy="1514693"/>
          </a:xfrm>
          <a:prstGeom prst="rect">
            <a:avLst/>
          </a:prstGeom>
        </p:spPr>
      </p:pic>
      <p:pic>
        <p:nvPicPr>
          <p:cNvPr id="11" name="Рисунок 10" descr="дом-6.png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screen">
            <a:duotone>
              <a:schemeClr val="accent1">
                <a:shade val="45000"/>
                <a:satMod val="135000"/>
              </a:schemeClr>
              <a:prstClr val="white"/>
            </a:duotone>
            <a:lum bright="-10000"/>
          </a:blip>
          <a:stretch>
            <a:fillRect/>
          </a:stretch>
        </p:blipFill>
        <p:spPr>
          <a:xfrm>
            <a:off x="8193756" y="5949280"/>
            <a:ext cx="770731" cy="67119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267744" y="260648"/>
            <a:ext cx="5832648" cy="584775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3500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</a:gradFill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Памятники</a:t>
            </a:r>
            <a:endParaRPr lang="ru-RU" sz="3200" b="1" spc="50" dirty="0">
              <a:ln w="11430">
                <a:solidFill>
                  <a:schemeClr val="accent1">
                    <a:lumMod val="5000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16416" y="260648"/>
            <a:ext cx="648072" cy="584775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3500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</a:gradFill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>
                <a:ln w="11430">
                  <a:solidFill>
                    <a:schemeClr val="tx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40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79512" y="5301208"/>
            <a:ext cx="7128792" cy="12003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3600" b="1" i="1" dirty="0" smtClean="0">
                <a:solidFill>
                  <a:srgbClr val="FF0000"/>
                </a:solidFill>
              </a:rPr>
              <a:t>скульптурная </a:t>
            </a:r>
            <a:r>
              <a:rPr lang="ru-RU" sz="3600" b="1" i="1" dirty="0">
                <a:solidFill>
                  <a:srgbClr val="FF0000"/>
                </a:solidFill>
              </a:rPr>
              <a:t>композиция «Скамья здоровья</a:t>
            </a:r>
            <a:r>
              <a:rPr lang="ru-RU" sz="3600" b="1" i="1" dirty="0" smtClean="0">
                <a:solidFill>
                  <a:srgbClr val="FF0000"/>
                </a:solidFill>
              </a:rPr>
              <a:t>»</a:t>
            </a:r>
            <a:endParaRPr lang="ru-RU" sz="3600" b="1" dirty="0">
              <a:solidFill>
                <a:srgbClr val="FF0000"/>
              </a:solidFill>
            </a:endParaRPr>
          </a:p>
        </p:txBody>
      </p:sp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" y="46930"/>
            <a:ext cx="2491483" cy="194191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pic>
        <p:nvPicPr>
          <p:cNvPr id="1026" name="Picture 2" descr="https://1.bp.blogspot.com/-HUJYzz1yd9w/WImpNPHktoI/AAAAAAAAAXE/R332UAJDou0BCaJEBioILjjoWcqSuuFjACEw/s1600/0_1827c_9a100a54_XL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" y="1963752"/>
            <a:ext cx="4098032" cy="3073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208308" y="5789880"/>
            <a:ext cx="4435700" cy="95410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b="1" i="1" dirty="0" smtClean="0">
                <a:solidFill>
                  <a:srgbClr val="FF0000"/>
                </a:solidFill>
              </a:rPr>
              <a:t>«</a:t>
            </a:r>
            <a:r>
              <a:rPr lang="ru-RU" sz="2800" b="1" i="1" dirty="0">
                <a:solidFill>
                  <a:srgbClr val="FF0000"/>
                </a:solidFill>
              </a:rPr>
              <a:t>Двое в пространстве», </a:t>
            </a:r>
            <a:endParaRPr lang="ru-RU" sz="2800" b="1" i="1" dirty="0" smtClean="0">
              <a:solidFill>
                <a:srgbClr val="FF0000"/>
              </a:solidFill>
            </a:endParaRPr>
          </a:p>
          <a:p>
            <a:r>
              <a:rPr lang="ru-RU" sz="2800" b="1" i="1" dirty="0" smtClean="0">
                <a:solidFill>
                  <a:srgbClr val="FF0000"/>
                </a:solidFill>
              </a:rPr>
              <a:t>автор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А.П.Хмелевско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2699791" y="1017885"/>
            <a:ext cx="5485858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chemeClr val="accent6">
                    <a:lumMod val="50000"/>
                  </a:schemeClr>
                </a:solidFill>
              </a:rPr>
              <a:t>О каком памятнике идет речь: </a:t>
            </a:r>
            <a:r>
              <a:rPr lang="ru-RU" sz="2800" i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</a:rPr>
              <a:t>Данная скульптурная композиция была установлена в сквере возле </a:t>
            </a:r>
            <a:r>
              <a:rPr lang="ru-RU" sz="2800" u="sng" dirty="0">
                <a:solidFill>
                  <a:schemeClr val="accent6">
                    <a:lumMod val="50000"/>
                  </a:schemeClr>
                </a:solidFill>
                <a:hlinkClick r:id="rId4"/>
              </a:rPr>
              <a:t>филармонии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</a:rPr>
              <a:t> в 1985 году, и долгое время была загадкой для </a:t>
            </a:r>
            <a:r>
              <a:rPr lang="ru-RU" sz="2800" dirty="0" err="1">
                <a:solidFill>
                  <a:schemeClr val="accent6">
                    <a:lumMod val="50000"/>
                  </a:schemeClr>
                </a:solidFill>
              </a:rPr>
              <a:t>кемеровчан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</a:rPr>
              <a:t>. Так как названия у памятника не было, то люди называли его сами, как хотели: «Скрипачка», «Парочка», «Поругавшиеся» и т.п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</a:rPr>
              <a:t>.</a:t>
            </a:r>
            <a:endParaRPr lang="ru-RU" sz="28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9" name="Рисунок 8" descr="Безимени-1.png"/>
          <p:cNvPicPr>
            <a:picLocks noChangeAspect="1"/>
          </p:cNvPicPr>
          <p:nvPr/>
        </p:nvPicPr>
        <p:blipFill>
          <a:blip r:embed="rId5" cstate="screen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21299320" flipH="1">
            <a:off x="7927937" y="3869972"/>
            <a:ext cx="974810" cy="1456212"/>
          </a:xfrm>
          <a:prstGeom prst="rect">
            <a:avLst/>
          </a:prstGeom>
        </p:spPr>
      </p:pic>
      <p:pic>
        <p:nvPicPr>
          <p:cNvPr id="11" name="Рисунок 10" descr="дом-6.png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 cstate="screen">
            <a:duotone>
              <a:schemeClr val="accent1">
                <a:shade val="45000"/>
                <a:satMod val="135000"/>
              </a:schemeClr>
              <a:prstClr val="white"/>
            </a:duotone>
            <a:lum bright="-10000"/>
          </a:blip>
          <a:stretch>
            <a:fillRect/>
          </a:stretch>
        </p:blipFill>
        <p:spPr>
          <a:xfrm>
            <a:off x="8193756" y="5949280"/>
            <a:ext cx="770731" cy="67119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353001" y="272237"/>
            <a:ext cx="5832648" cy="646331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3500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</a:gradFill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Памятники</a:t>
            </a:r>
            <a:endParaRPr lang="ru-RU" sz="3600" b="1" spc="50" dirty="0">
              <a:ln w="11430">
                <a:solidFill>
                  <a:schemeClr val="accent1">
                    <a:lumMod val="5000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16416" y="260648"/>
            <a:ext cx="648072" cy="584775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3500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</a:gradFill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>
                <a:ln w="11430">
                  <a:solidFill>
                    <a:schemeClr val="tx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50</a:t>
            </a:r>
          </a:p>
        </p:txBody>
      </p:sp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" y="46930"/>
            <a:ext cx="2491483" cy="194191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pic>
        <p:nvPicPr>
          <p:cNvPr id="2050" name="Picture 2" descr="http://2.bp.blogspot.com/-j9SM_xU5jtg/Ujq4c0mXcSI/AAAAAAAAAPU/OK8y74zHVnU/s1600/11111111111IMG_5873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72"/>
          <a:stretch/>
        </p:blipFill>
        <p:spPr bwMode="auto">
          <a:xfrm>
            <a:off x="208308" y="2043575"/>
            <a:ext cx="2491483" cy="3573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2141477" y="1607339"/>
            <a:ext cx="6696744" cy="10402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dirty="0">
                <a:latin typeface="Georgia" pitchFamily="18" charset="0"/>
              </a:rPr>
              <a:t> </a:t>
            </a:r>
          </a:p>
          <a:p>
            <a:pPr>
              <a:spcBef>
                <a:spcPct val="20000"/>
              </a:spcBef>
            </a:pPr>
            <a:r>
              <a:rPr lang="ru-RU" sz="2800" dirty="0">
                <a:latin typeface="Georgia" pitchFamily="18" charset="0"/>
              </a:rPr>
              <a:t> </a:t>
            </a:r>
            <a:r>
              <a:rPr lang="ru-RU" sz="2800" dirty="0"/>
              <a:t> </a:t>
            </a:r>
            <a:endParaRPr lang="ru-RU" sz="2800" dirty="0">
              <a:latin typeface="Georgia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67744" y="251937"/>
            <a:ext cx="5832648" cy="584775"/>
          </a:xfrm>
          <a:prstGeom prst="rect">
            <a:avLst/>
          </a:prstGeom>
          <a:gradFill>
            <a:gsLst>
              <a:gs pos="0">
                <a:schemeClr val="accent6">
                  <a:lumMod val="60000"/>
                  <a:lumOff val="40000"/>
                </a:schemeClr>
              </a:gs>
              <a:gs pos="35000">
                <a:schemeClr val="accent6">
                  <a:lumMod val="40000"/>
                  <a:lumOff val="60000"/>
                </a:schemeClr>
              </a:gs>
              <a:gs pos="100000">
                <a:schemeClr val="accent6">
                  <a:lumMod val="20000"/>
                  <a:lumOff val="80000"/>
                </a:schemeClr>
              </a:gs>
            </a:gsLst>
          </a:gradFill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>
                  <a:solidFill>
                    <a:srgbClr val="642F04"/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7 Чудес Кузбасса</a:t>
            </a:r>
            <a:endParaRPr lang="ru-RU" sz="3200" b="1" spc="50" dirty="0">
              <a:ln w="11430">
                <a:solidFill>
                  <a:srgbClr val="642F04"/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 descr="Безимени-1.png"/>
          <p:cNvPicPr>
            <a:picLocks noChangeAspect="1"/>
          </p:cNvPicPr>
          <p:nvPr/>
        </p:nvPicPr>
        <p:blipFill>
          <a:blip r:embed="rId4" cstate="screen">
            <a:duotone>
              <a:schemeClr val="accent6">
                <a:shade val="45000"/>
                <a:satMod val="135000"/>
              </a:schemeClr>
              <a:prstClr val="white"/>
            </a:duotone>
            <a:lum bright="-10000"/>
          </a:blip>
          <a:stretch>
            <a:fillRect/>
          </a:stretch>
        </p:blipFill>
        <p:spPr>
          <a:xfrm>
            <a:off x="8240486" y="4208033"/>
            <a:ext cx="724001" cy="1331614"/>
          </a:xfrm>
          <a:prstGeom prst="rect">
            <a:avLst/>
          </a:prstGeom>
        </p:spPr>
      </p:pic>
      <p:pic>
        <p:nvPicPr>
          <p:cNvPr id="11" name="Рисунок 10" descr="дом-6.png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screen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193756" y="5949280"/>
            <a:ext cx="770731" cy="671196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8316416" y="251937"/>
            <a:ext cx="648072" cy="584775"/>
          </a:xfrm>
          <a:prstGeom prst="rect">
            <a:avLst/>
          </a:prstGeom>
          <a:gradFill>
            <a:gsLst>
              <a:gs pos="0">
                <a:schemeClr val="accent6">
                  <a:lumMod val="60000"/>
                  <a:lumOff val="40000"/>
                </a:schemeClr>
              </a:gs>
              <a:gs pos="35000">
                <a:schemeClr val="accent6">
                  <a:lumMod val="40000"/>
                  <a:lumOff val="60000"/>
                </a:schemeClr>
              </a:gs>
              <a:gs pos="100000">
                <a:schemeClr val="accent6">
                  <a:lumMod val="20000"/>
                  <a:lumOff val="80000"/>
                </a:schemeClr>
              </a:gs>
            </a:gsLst>
          </a:gradFill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>
                <a:ln w="11430">
                  <a:solidFill>
                    <a:srgbClr val="642F04"/>
                  </a:solidFill>
                </a:ln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10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465765" y="1882304"/>
            <a:ext cx="531007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Где располагаются Поднебесные Зубья?</a:t>
            </a:r>
            <a:endParaRPr lang="ru-RU" sz="3600" b="1" dirty="0">
              <a:solidFill>
                <a:schemeClr val="accent6">
                  <a:lumMod val="50000"/>
                </a:schemeClr>
              </a:solidFill>
              <a:latin typeface="Georgia" pitchFamily="18" charset="0"/>
            </a:endParaRPr>
          </a:p>
        </p:txBody>
      </p:sp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" y="46930"/>
            <a:ext cx="2491483" cy="194191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2" name="Прямоугольник 1"/>
          <p:cNvSpPr/>
          <p:nvPr/>
        </p:nvSpPr>
        <p:spPr>
          <a:xfrm>
            <a:off x="1475656" y="4437112"/>
            <a:ext cx="5364088" cy="120032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Georgia" panose="02040502050405020303" pitchFamily="18" charset="0"/>
              </a:rPr>
              <a:t>На </a:t>
            </a:r>
            <a:r>
              <a:rPr lang="ru-RU" sz="2400" b="1" dirty="0">
                <a:solidFill>
                  <a:srgbClr val="C00000"/>
                </a:solidFill>
                <a:latin typeface="Georgia" panose="02040502050405020303" pitchFamily="18" charset="0"/>
              </a:rPr>
              <a:t>границе Кемеровской области и Хакасии. Вблизи города Междуреченска.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415939" y="5549505"/>
            <a:ext cx="7632848" cy="64633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3600" b="1" i="1" dirty="0" smtClean="0">
                <a:solidFill>
                  <a:srgbClr val="C00000"/>
                </a:solidFill>
                <a:latin typeface="Georgia" pitchFamily="18" charset="0"/>
              </a:rPr>
              <a:t>Йети или снежный человек</a:t>
            </a:r>
            <a:endParaRPr lang="ru-RU" sz="3600" b="1" i="1" dirty="0">
              <a:solidFill>
                <a:srgbClr val="C00000"/>
              </a:solidFill>
              <a:latin typeface="Georgia" pitchFamily="18" charset="0"/>
            </a:endParaRP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1258815" y="2103076"/>
            <a:ext cx="7320306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Это существо ассоциируется </a:t>
            </a: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с положительными эмоциями, со здоровым образом жизни, горными лыжами, свежим 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воздухом, а также является визитной карточкой одного из Чуда Кузбасса</a:t>
            </a:r>
            <a:endParaRPr lang="ru-RU" sz="2800" b="1" dirty="0">
              <a:solidFill>
                <a:schemeClr val="accent6">
                  <a:lumMod val="50000"/>
                </a:schemeClr>
              </a:solidFill>
              <a:latin typeface="Georgia" pitchFamily="18" charset="0"/>
            </a:endParaRPr>
          </a:p>
        </p:txBody>
      </p:sp>
      <p:pic>
        <p:nvPicPr>
          <p:cNvPr id="9" name="Рисунок 8" descr="Безимени-1.png"/>
          <p:cNvPicPr>
            <a:picLocks noChangeAspect="1"/>
          </p:cNvPicPr>
          <p:nvPr/>
        </p:nvPicPr>
        <p:blipFill>
          <a:blip r:embed="rId4" cstate="screen">
            <a:duotone>
              <a:schemeClr val="accent6">
                <a:shade val="45000"/>
                <a:satMod val="135000"/>
              </a:schemeClr>
              <a:prstClr val="white"/>
            </a:duotone>
            <a:lum bright="-10000"/>
          </a:blip>
          <a:stretch>
            <a:fillRect/>
          </a:stretch>
        </p:blipFill>
        <p:spPr>
          <a:xfrm flipH="1">
            <a:off x="7919625" y="4225953"/>
            <a:ext cx="793583" cy="1338031"/>
          </a:xfrm>
          <a:prstGeom prst="rect">
            <a:avLst/>
          </a:prstGeom>
        </p:spPr>
      </p:pic>
      <p:pic>
        <p:nvPicPr>
          <p:cNvPr id="11" name="Рисунок 10" descr="дом-6.png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screen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193756" y="5949280"/>
            <a:ext cx="770731" cy="67119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389038" y="229591"/>
            <a:ext cx="5804718" cy="584775"/>
          </a:xfrm>
          <a:prstGeom prst="rect">
            <a:avLst/>
          </a:prstGeom>
          <a:gradFill>
            <a:gsLst>
              <a:gs pos="0">
                <a:schemeClr val="accent6">
                  <a:lumMod val="60000"/>
                  <a:lumOff val="40000"/>
                </a:schemeClr>
              </a:gs>
              <a:gs pos="35000">
                <a:schemeClr val="accent6">
                  <a:lumMod val="40000"/>
                  <a:lumOff val="60000"/>
                </a:schemeClr>
              </a:gs>
              <a:gs pos="100000">
                <a:schemeClr val="accent6">
                  <a:lumMod val="20000"/>
                  <a:lumOff val="80000"/>
                </a:schemeClr>
              </a:gs>
            </a:gsLst>
          </a:gradFill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>
                  <a:solidFill>
                    <a:srgbClr val="642F04"/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7 Чудес Кузбасса </a:t>
            </a:r>
            <a:endParaRPr lang="ru-RU" sz="3200" b="1" spc="50" dirty="0">
              <a:ln w="11430">
                <a:solidFill>
                  <a:srgbClr val="642F04"/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16416" y="251937"/>
            <a:ext cx="648072" cy="584775"/>
          </a:xfrm>
          <a:prstGeom prst="rect">
            <a:avLst/>
          </a:prstGeom>
          <a:gradFill>
            <a:gsLst>
              <a:gs pos="0">
                <a:schemeClr val="accent6">
                  <a:lumMod val="60000"/>
                  <a:lumOff val="40000"/>
                </a:schemeClr>
              </a:gs>
              <a:gs pos="35000">
                <a:schemeClr val="accent6">
                  <a:lumMod val="40000"/>
                  <a:lumOff val="60000"/>
                </a:schemeClr>
              </a:gs>
              <a:gs pos="100000">
                <a:schemeClr val="accent6">
                  <a:lumMod val="20000"/>
                  <a:lumOff val="80000"/>
                </a:schemeClr>
              </a:gs>
            </a:gsLst>
          </a:gradFill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>
                <a:ln w="11430">
                  <a:solidFill>
                    <a:srgbClr val="642F04"/>
                  </a:solidFill>
                </a:ln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</a:t>
            </a:r>
          </a:p>
        </p:txBody>
      </p:sp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" y="46930"/>
            <a:ext cx="2491483" cy="194191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1214414" y="5500702"/>
            <a:ext cx="763284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3600" b="1" i="1" dirty="0">
                <a:solidFill>
                  <a:srgbClr val="C00000"/>
                </a:solidFill>
                <a:latin typeface="Georgia" pitchFamily="18" charset="0"/>
              </a:rPr>
              <a:t> </a:t>
            </a: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1142976" y="1285860"/>
            <a:ext cx="782037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3600" b="1" dirty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 </a:t>
            </a:r>
          </a:p>
        </p:txBody>
      </p:sp>
      <p:pic>
        <p:nvPicPr>
          <p:cNvPr id="9" name="Рисунок 8" descr="Безимени-1.png"/>
          <p:cNvPicPr>
            <a:picLocks noChangeAspect="1"/>
          </p:cNvPicPr>
          <p:nvPr/>
        </p:nvPicPr>
        <p:blipFill>
          <a:blip r:embed="rId4" cstate="screen">
            <a:duotone>
              <a:schemeClr val="accent6">
                <a:shade val="45000"/>
                <a:satMod val="135000"/>
              </a:schemeClr>
              <a:prstClr val="white"/>
            </a:duotone>
            <a:lum bright="-10000"/>
          </a:blip>
          <a:stretch>
            <a:fillRect/>
          </a:stretch>
        </p:blipFill>
        <p:spPr>
          <a:xfrm rot="204429" flipH="1">
            <a:off x="7134470" y="3047221"/>
            <a:ext cx="857256" cy="1445311"/>
          </a:xfrm>
          <a:prstGeom prst="rect">
            <a:avLst/>
          </a:prstGeom>
        </p:spPr>
      </p:pic>
      <p:pic>
        <p:nvPicPr>
          <p:cNvPr id="11" name="Рисунок 10" descr="дом-6.png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screen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193756" y="5949280"/>
            <a:ext cx="770731" cy="67119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483768" y="269038"/>
            <a:ext cx="5832648" cy="584775"/>
          </a:xfrm>
          <a:prstGeom prst="rect">
            <a:avLst/>
          </a:prstGeom>
          <a:gradFill>
            <a:gsLst>
              <a:gs pos="0">
                <a:schemeClr val="accent6">
                  <a:lumMod val="60000"/>
                  <a:lumOff val="40000"/>
                </a:schemeClr>
              </a:gs>
              <a:gs pos="35000">
                <a:schemeClr val="accent6">
                  <a:lumMod val="40000"/>
                  <a:lumOff val="60000"/>
                </a:schemeClr>
              </a:gs>
              <a:gs pos="100000">
                <a:schemeClr val="accent6">
                  <a:lumMod val="20000"/>
                  <a:lumOff val="80000"/>
                </a:schemeClr>
              </a:gs>
            </a:gsLst>
          </a:gradFill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>
                  <a:solidFill>
                    <a:srgbClr val="642F04"/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7 Чудес Кузбасса</a:t>
            </a:r>
            <a:endParaRPr lang="ru-RU" sz="3200" b="1" spc="50" dirty="0">
              <a:ln w="11430">
                <a:solidFill>
                  <a:srgbClr val="642F04"/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16416" y="251937"/>
            <a:ext cx="648072" cy="584775"/>
          </a:xfrm>
          <a:prstGeom prst="rect">
            <a:avLst/>
          </a:prstGeom>
          <a:gradFill>
            <a:gsLst>
              <a:gs pos="0">
                <a:schemeClr val="accent6">
                  <a:lumMod val="60000"/>
                  <a:lumOff val="40000"/>
                </a:schemeClr>
              </a:gs>
              <a:gs pos="35000">
                <a:schemeClr val="accent6">
                  <a:lumMod val="40000"/>
                  <a:lumOff val="60000"/>
                </a:schemeClr>
              </a:gs>
              <a:gs pos="100000">
                <a:schemeClr val="accent6">
                  <a:lumMod val="20000"/>
                  <a:lumOff val="80000"/>
                </a:schemeClr>
              </a:gs>
            </a:gsLst>
          </a:gradFill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>
                <a:ln w="11430">
                  <a:solidFill>
                    <a:srgbClr val="642F04"/>
                  </a:solidFill>
                </a:ln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30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3995936" y="1285861"/>
            <a:ext cx="458318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Автор памятника Золотая </a:t>
            </a:r>
            <a:r>
              <a:rPr lang="ru-RU" sz="3600" b="1" dirty="0" err="1" smtClean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Шория</a:t>
            </a:r>
            <a:endParaRPr lang="ru-RU" sz="3600" b="1" dirty="0">
              <a:solidFill>
                <a:schemeClr val="accent6">
                  <a:lumMod val="50000"/>
                </a:schemeClr>
              </a:solidFill>
              <a:latin typeface="Georgia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572000" y="4719646"/>
            <a:ext cx="3168352" cy="120032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3600" b="1" i="1" dirty="0" smtClean="0">
                <a:solidFill>
                  <a:srgbClr val="C00000"/>
                </a:solidFill>
                <a:latin typeface="Georgia" pitchFamily="18" charset="0"/>
              </a:rPr>
              <a:t>Даши </a:t>
            </a:r>
            <a:r>
              <a:rPr lang="ru-RU" sz="3600" b="1" i="1" dirty="0" err="1" smtClean="0">
                <a:solidFill>
                  <a:srgbClr val="C00000"/>
                </a:solidFill>
                <a:latin typeface="Georgia" pitchFamily="18" charset="0"/>
              </a:rPr>
              <a:t>Намдаков</a:t>
            </a:r>
            <a:endParaRPr lang="ru-RU" sz="3600" b="1" i="1" dirty="0">
              <a:solidFill>
                <a:srgbClr val="C00000"/>
              </a:solidFill>
              <a:latin typeface="Georgia" pitchFamily="18" charset="0"/>
            </a:endParaRPr>
          </a:p>
        </p:txBody>
      </p:sp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" y="46930"/>
            <a:ext cx="2491483" cy="194191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pic>
        <p:nvPicPr>
          <p:cNvPr id="4098" name="Picture 2" descr="http://undesten.mn/wp-content/uploads/2019/02/48364229_2421961197879110_7422822365123313664_n-960x570.jp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49" r="3665" b="3158"/>
          <a:stretch/>
        </p:blipFill>
        <p:spPr bwMode="auto">
          <a:xfrm>
            <a:off x="64293" y="2188051"/>
            <a:ext cx="4248472" cy="3884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дом-6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screen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193756" y="5949280"/>
            <a:ext cx="770731" cy="67119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267744" y="251937"/>
            <a:ext cx="5832648" cy="584775"/>
          </a:xfrm>
          <a:prstGeom prst="rect">
            <a:avLst/>
          </a:prstGeom>
          <a:gradFill>
            <a:gsLst>
              <a:gs pos="0">
                <a:schemeClr val="accent6">
                  <a:lumMod val="60000"/>
                  <a:lumOff val="40000"/>
                </a:schemeClr>
              </a:gs>
              <a:gs pos="35000">
                <a:schemeClr val="accent6">
                  <a:lumMod val="40000"/>
                  <a:lumOff val="60000"/>
                </a:schemeClr>
              </a:gs>
              <a:gs pos="100000">
                <a:schemeClr val="accent6">
                  <a:lumMod val="20000"/>
                  <a:lumOff val="80000"/>
                </a:schemeClr>
              </a:gs>
            </a:gsLst>
          </a:gradFill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>
                  <a:solidFill>
                    <a:srgbClr val="642F04"/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7 Чудес </a:t>
            </a:r>
            <a:r>
              <a:rPr lang="ru-RU" sz="3200" b="1" spc="50" dirty="0">
                <a:ln w="11430">
                  <a:solidFill>
                    <a:srgbClr val="642F04"/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3200" b="1" spc="50" dirty="0" smtClean="0">
                <a:ln w="11430">
                  <a:solidFill>
                    <a:srgbClr val="642F04"/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узбасса</a:t>
            </a:r>
            <a:endParaRPr lang="ru-RU" sz="3200" b="1" spc="50" dirty="0">
              <a:ln w="11430">
                <a:solidFill>
                  <a:srgbClr val="642F04"/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16416" y="251937"/>
            <a:ext cx="648072" cy="584775"/>
          </a:xfrm>
          <a:prstGeom prst="rect">
            <a:avLst/>
          </a:prstGeom>
          <a:gradFill>
            <a:gsLst>
              <a:gs pos="0">
                <a:schemeClr val="accent6">
                  <a:lumMod val="60000"/>
                  <a:lumOff val="40000"/>
                </a:schemeClr>
              </a:gs>
              <a:gs pos="35000">
                <a:schemeClr val="accent6">
                  <a:lumMod val="40000"/>
                  <a:lumOff val="60000"/>
                </a:schemeClr>
              </a:gs>
              <a:gs pos="100000">
                <a:schemeClr val="accent6">
                  <a:lumMod val="20000"/>
                  <a:lumOff val="80000"/>
                </a:schemeClr>
              </a:gs>
            </a:gsLst>
          </a:gradFill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>
                <a:ln w="11430">
                  <a:solidFill>
                    <a:srgbClr val="642F04"/>
                  </a:solidFill>
                </a:ln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40</a:t>
            </a:r>
          </a:p>
        </p:txBody>
      </p:sp>
      <p:pic>
        <p:nvPicPr>
          <p:cNvPr id="19" name="Рисунок 18" descr="Безимени-1.png">
            <a:extLst>
              <a:ext uri="{FF2B5EF4-FFF2-40B4-BE49-F238E27FC236}">
                <a16:creationId xmlns:a16="http://schemas.microsoft.com/office/drawing/2014/main" xmlns="" id="{A6969D24-1059-4FD8-8BE3-3729508A2E1E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duotone>
              <a:schemeClr val="accent6">
                <a:shade val="45000"/>
                <a:satMod val="135000"/>
              </a:schemeClr>
              <a:prstClr val="white"/>
            </a:duotone>
            <a:lum bright="-10000"/>
          </a:blip>
          <a:stretch>
            <a:fillRect/>
          </a:stretch>
        </p:blipFill>
        <p:spPr>
          <a:xfrm flipH="1">
            <a:off x="7238352" y="3933056"/>
            <a:ext cx="857256" cy="1445311"/>
          </a:xfrm>
          <a:prstGeom prst="rect">
            <a:avLst/>
          </a:prstGeom>
        </p:spPr>
      </p:pic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xmlns="" id="{F0C85474-9B62-469C-A72F-85C64669A514}"/>
              </a:ext>
            </a:extLst>
          </p:cNvPr>
          <p:cNvSpPr/>
          <p:nvPr/>
        </p:nvSpPr>
        <p:spPr>
          <a:xfrm>
            <a:off x="612775" y="5663822"/>
            <a:ext cx="7343602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36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Томская </a:t>
            </a:r>
            <a:r>
              <a:rPr lang="ru-RU" sz="3600" b="1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Писаница</a:t>
            </a:r>
            <a:endParaRPr lang="ru-RU" sz="36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" y="46930"/>
            <a:ext cx="2491483" cy="194191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4" name="TextBox 3"/>
          <p:cNvSpPr txBox="1"/>
          <p:nvPr/>
        </p:nvSpPr>
        <p:spPr>
          <a:xfrm>
            <a:off x="4355976" y="1475312"/>
            <a:ext cx="334837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Первый в Сибири памятник наскального искусства</a:t>
            </a:r>
          </a:p>
        </p:txBody>
      </p:sp>
      <p:sp>
        <p:nvSpPr>
          <p:cNvPr id="2" name="AutoShape 2" descr="https://otdyhpress.ru/wp-content/uploads/images/tomskayapisanitsamuzeyzapovednik_D4158A7B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https://otdyhpress.ru/wp-content/uploads/images/tomskayapisanitsamuzeyzapovednik_D4158A7B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7" descr="https://otdyhpress.ru/wp-content/uploads/images/tomskayapisanitsamuzeyzapovednik_D4158A7B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2" y="2132856"/>
            <a:ext cx="4291684" cy="32455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1000100" y="4786322"/>
            <a:ext cx="763284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dirty="0"/>
              <a:t> </a:t>
            </a:r>
            <a:endParaRPr lang="ru-RU" sz="2800" i="1" dirty="0">
              <a:latin typeface="Georgia" pitchFamily="18" charset="0"/>
            </a:endParaRPr>
          </a:p>
        </p:txBody>
      </p:sp>
      <p:pic>
        <p:nvPicPr>
          <p:cNvPr id="9" name="Рисунок 8" descr="Безимени-1.png"/>
          <p:cNvPicPr>
            <a:picLocks noChangeAspect="1"/>
          </p:cNvPicPr>
          <p:nvPr/>
        </p:nvPicPr>
        <p:blipFill>
          <a:blip r:embed="rId4" cstate="screen">
            <a:duotone>
              <a:schemeClr val="accent6">
                <a:shade val="45000"/>
                <a:satMod val="135000"/>
              </a:schemeClr>
              <a:prstClr val="white"/>
            </a:duotone>
            <a:lum bright="-10000"/>
          </a:blip>
          <a:stretch>
            <a:fillRect/>
          </a:stretch>
        </p:blipFill>
        <p:spPr>
          <a:xfrm rot="584477">
            <a:off x="6750778" y="3308819"/>
            <a:ext cx="1170342" cy="2033570"/>
          </a:xfrm>
          <a:prstGeom prst="rect">
            <a:avLst/>
          </a:prstGeom>
        </p:spPr>
      </p:pic>
      <p:pic>
        <p:nvPicPr>
          <p:cNvPr id="11" name="Рисунок 10" descr="дом-6.png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screen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193756" y="5949280"/>
            <a:ext cx="770731" cy="67119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267744" y="251937"/>
            <a:ext cx="5832648" cy="584775"/>
          </a:xfrm>
          <a:prstGeom prst="rect">
            <a:avLst/>
          </a:prstGeom>
          <a:gradFill>
            <a:gsLst>
              <a:gs pos="0">
                <a:schemeClr val="accent6">
                  <a:lumMod val="60000"/>
                  <a:lumOff val="40000"/>
                </a:schemeClr>
              </a:gs>
              <a:gs pos="35000">
                <a:schemeClr val="accent6">
                  <a:lumMod val="40000"/>
                  <a:lumOff val="60000"/>
                </a:schemeClr>
              </a:gs>
              <a:gs pos="100000">
                <a:schemeClr val="accent6">
                  <a:lumMod val="20000"/>
                  <a:lumOff val="80000"/>
                </a:schemeClr>
              </a:gs>
            </a:gsLst>
          </a:gradFill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>
                  <a:solidFill>
                    <a:srgbClr val="642F04"/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7 Чудес Кузбасса</a:t>
            </a:r>
            <a:endParaRPr lang="ru-RU" sz="3200" b="1" spc="50" dirty="0">
              <a:ln w="11430">
                <a:solidFill>
                  <a:srgbClr val="642F04"/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16416" y="251937"/>
            <a:ext cx="648072" cy="584775"/>
          </a:xfrm>
          <a:prstGeom prst="rect">
            <a:avLst/>
          </a:prstGeom>
          <a:gradFill>
            <a:gsLst>
              <a:gs pos="0">
                <a:schemeClr val="accent6">
                  <a:lumMod val="60000"/>
                  <a:lumOff val="40000"/>
                </a:schemeClr>
              </a:gs>
              <a:gs pos="35000">
                <a:schemeClr val="accent6">
                  <a:lumMod val="40000"/>
                  <a:lumOff val="60000"/>
                </a:schemeClr>
              </a:gs>
              <a:gs pos="100000">
                <a:schemeClr val="accent6">
                  <a:lumMod val="20000"/>
                  <a:lumOff val="80000"/>
                </a:schemeClr>
              </a:gs>
            </a:gsLst>
          </a:gradFill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>
                <a:ln w="11430">
                  <a:solidFill>
                    <a:srgbClr val="642F04"/>
                  </a:solidFill>
                </a:ln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50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67544" y="5517232"/>
            <a:ext cx="7128792" cy="107721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sz="3200" b="1" i="1" dirty="0" smtClean="0">
                <a:solidFill>
                  <a:srgbClr val="C00000"/>
                </a:solidFill>
                <a:latin typeface="Georgia" panose="02040502050405020303" pitchFamily="18" charset="0"/>
              </a:rPr>
              <a:t>Монумент «Память шахтерам </a:t>
            </a:r>
            <a:r>
              <a:rPr lang="ru-RU" sz="3200" b="1" i="1" dirty="0" smtClean="0">
                <a:solidFill>
                  <a:srgbClr val="C00000"/>
                </a:solidFill>
                <a:latin typeface="Georgia" panose="02040502050405020303" pitchFamily="18" charset="0"/>
              </a:rPr>
              <a:t>Кузбасса»</a:t>
            </a:r>
            <a:endParaRPr lang="ru-RU" sz="5400" b="1" i="1" dirty="0">
              <a:solidFill>
                <a:srgbClr val="C00000"/>
              </a:solidFill>
              <a:latin typeface="Georgia" pitchFamily="18" charset="0"/>
            </a:endParaRPr>
          </a:p>
        </p:txBody>
      </p:sp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5" y="0"/>
            <a:ext cx="2482343" cy="193478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2" name="TextBox 1"/>
          <p:cNvSpPr txBox="1"/>
          <p:nvPr/>
        </p:nvSpPr>
        <p:spPr>
          <a:xfrm>
            <a:off x="3131841" y="1268761"/>
            <a:ext cx="518457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О каком чуде идет речь: установлен </a:t>
            </a: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в 2003 г. в музее «Красная Горка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», автор скульптор- Эрнст Неизвестный?</a:t>
            </a:r>
            <a:endParaRPr lang="ru-RU" sz="2800" b="1" dirty="0">
              <a:solidFill>
                <a:schemeClr val="accent6">
                  <a:lumMod val="50000"/>
                </a:schemeClr>
              </a:solidFill>
              <a:latin typeface="Georgia" panose="02040502050405020303" pitchFamily="18" charset="0"/>
            </a:endParaRPr>
          </a:p>
        </p:txBody>
      </p:sp>
      <p:pic>
        <p:nvPicPr>
          <p:cNvPr id="3074" name="Picture 2" descr="http://user.vse42.ru/files/P_S1280x1920q80/Wnone/ui-57aa8da06bf082.01963284.jpe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949919"/>
            <a:ext cx="2302320" cy="3453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Другая 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C00000"/>
      </a:hlink>
      <a:folHlink>
        <a:srgbClr val="953734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350</TotalTime>
  <Words>628</Words>
  <Application>Microsoft Office PowerPoint</Application>
  <PresentationFormat>Экран (4:3)</PresentationFormat>
  <Paragraphs>189</Paragraphs>
  <Slides>27</Slides>
  <Notes>27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XP GAME 2010</cp:lastModifiedBy>
  <cp:revision>188</cp:revision>
  <dcterms:created xsi:type="dcterms:W3CDTF">2014-01-06T16:00:12Z</dcterms:created>
  <dcterms:modified xsi:type="dcterms:W3CDTF">2020-11-30T15:10:14Z</dcterms:modified>
</cp:coreProperties>
</file>