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лья Антонов" initials="ИА" lastIdx="1" clrIdx="0">
    <p:extLst>
      <p:ext uri="{19B8F6BF-5375-455C-9EA6-DF929625EA0E}">
        <p15:presenceInfo xmlns:p15="http://schemas.microsoft.com/office/powerpoint/2012/main" xmlns="" userId="f9f23b8f6f0fba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B2D4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374" autoAdjust="0"/>
  </p:normalViewPr>
  <p:slideViewPr>
    <p:cSldViewPr snapToGrid="0">
      <p:cViewPr varScale="1">
        <p:scale>
          <a:sx n="81" d="100"/>
          <a:sy n="81" d="100"/>
        </p:scale>
        <p:origin x="-144" y="-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Илья Антонов" userId="f9f23b8f6f0fba8f" providerId="LiveId" clId="{0141D510-F853-4C7B-976F-3274359856B1}"/>
    <pc:docChg chg="undo redo custSel addSld delSld modSld modMainMaster">
      <pc:chgData name="Илья Антонов" userId="f9f23b8f6f0fba8f" providerId="LiveId" clId="{0141D510-F853-4C7B-976F-3274359856B1}" dt="2021-11-22T20:32:03.818" v="1506" actId="1076"/>
      <pc:docMkLst>
        <pc:docMk/>
      </pc:docMkLst>
      <pc:sldChg chg="addSp delSp modSp new add modTransition setBg delAnim modAnim addCm delCm">
        <pc:chgData name="Илья Антонов" userId="f9f23b8f6f0fba8f" providerId="LiveId" clId="{0141D510-F853-4C7B-976F-3274359856B1}" dt="2021-11-22T20:32:03.818" v="1506" actId="1076"/>
        <pc:sldMkLst>
          <pc:docMk/>
          <pc:sldMk cId="4225238390" sldId="256"/>
        </pc:sldMkLst>
        <pc:spChg chg="del">
          <ac:chgData name="Илья Антонов" userId="f9f23b8f6f0fba8f" providerId="LiveId" clId="{0141D510-F853-4C7B-976F-3274359856B1}" dt="2021-11-22T16:31:28.671" v="2" actId="478"/>
          <ac:spMkLst>
            <pc:docMk/>
            <pc:sldMk cId="4225238390" sldId="256"/>
            <ac:spMk id="2" creationId="{ECB4DF69-3CC1-40AB-854C-212C7FE14A3E}"/>
          </ac:spMkLst>
        </pc:spChg>
        <pc:spChg chg="del">
          <ac:chgData name="Илья Антонов" userId="f9f23b8f6f0fba8f" providerId="LiveId" clId="{0141D510-F853-4C7B-976F-3274359856B1}" dt="2021-11-22T16:31:28.671" v="2" actId="478"/>
          <ac:spMkLst>
            <pc:docMk/>
            <pc:sldMk cId="4225238390" sldId="256"/>
            <ac:spMk id="3" creationId="{04F196FC-E2EA-4572-8001-A840D58B6F3C}"/>
          </ac:spMkLst>
        </pc:spChg>
        <pc:spChg chg="add del mod">
          <ac:chgData name="Илья Антонов" userId="f9f23b8f6f0fba8f" providerId="LiveId" clId="{0141D510-F853-4C7B-976F-3274359856B1}" dt="2021-11-22T16:31:40.610" v="4" actId="478"/>
          <ac:spMkLst>
            <pc:docMk/>
            <pc:sldMk cId="4225238390" sldId="256"/>
            <ac:spMk id="4" creationId="{8C752240-D806-4922-A0A3-815A69C8B81D}"/>
          </ac:spMkLst>
        </pc:spChg>
        <pc:spChg chg="add del mod">
          <ac:chgData name="Илья Антонов" userId="f9f23b8f6f0fba8f" providerId="LiveId" clId="{0141D510-F853-4C7B-976F-3274359856B1}" dt="2021-11-22T16:31:40.610" v="4" actId="478"/>
          <ac:spMkLst>
            <pc:docMk/>
            <pc:sldMk cId="4225238390" sldId="256"/>
            <ac:spMk id="5" creationId="{B2977055-BF4F-427B-B6AB-63AE64700FE5}"/>
          </ac:spMkLst>
        </pc:spChg>
        <pc:spChg chg="add del mod ord">
          <ac:chgData name="Илья Антонов" userId="f9f23b8f6f0fba8f" providerId="LiveId" clId="{0141D510-F853-4C7B-976F-3274359856B1}" dt="2021-11-22T17:31:09.237" v="369" actId="478"/>
          <ac:spMkLst>
            <pc:docMk/>
            <pc:sldMk cId="4225238390" sldId="256"/>
            <ac:spMk id="6" creationId="{8262613F-CD19-48ED-BC49-DE3D52DE2F30}"/>
          </ac:spMkLst>
        </pc:spChg>
        <pc:spChg chg="add mod">
          <ac:chgData name="Илья Антонов" userId="f9f23b8f6f0fba8f" providerId="LiveId" clId="{0141D510-F853-4C7B-976F-3274359856B1}" dt="2021-11-22T16:51:06.155" v="90" actId="571"/>
          <ac:spMkLst>
            <pc:docMk/>
            <pc:sldMk cId="4225238390" sldId="256"/>
            <ac:spMk id="7" creationId="{9708ADF2-8A7C-46AE-8BE8-A4C19B7D2F42}"/>
          </ac:spMkLst>
        </pc:spChg>
        <pc:spChg chg="add mod">
          <ac:chgData name="Илья Антонов" userId="f9f23b8f6f0fba8f" providerId="LiveId" clId="{0141D510-F853-4C7B-976F-3274359856B1}" dt="2021-11-22T16:51:06.014" v="89" actId="571"/>
          <ac:spMkLst>
            <pc:docMk/>
            <pc:sldMk cId="4225238390" sldId="256"/>
            <ac:spMk id="8" creationId="{967CACEB-C25C-450E-91BE-F8E2AB3EF1F7}"/>
          </ac:spMkLst>
        </pc:spChg>
        <pc:spChg chg="add mod">
          <ac:chgData name="Илья Антонов" userId="f9f23b8f6f0fba8f" providerId="LiveId" clId="{0141D510-F853-4C7B-976F-3274359856B1}" dt="2021-11-22T16:51:06.014" v="89" actId="571"/>
          <ac:spMkLst>
            <pc:docMk/>
            <pc:sldMk cId="4225238390" sldId="256"/>
            <ac:spMk id="9" creationId="{17ADF5A4-740A-4825-8C08-E4F3E91DD0E5}"/>
          </ac:spMkLst>
        </pc:spChg>
        <pc:spChg chg="add mod">
          <ac:chgData name="Илья Антонов" userId="f9f23b8f6f0fba8f" providerId="LiveId" clId="{0141D510-F853-4C7B-976F-3274359856B1}" dt="2021-11-22T16:51:08.532" v="92" actId="571"/>
          <ac:spMkLst>
            <pc:docMk/>
            <pc:sldMk cId="4225238390" sldId="256"/>
            <ac:spMk id="10" creationId="{E676388C-E945-4544-93DD-FE414643C478}"/>
          </ac:spMkLst>
        </pc:spChg>
        <pc:spChg chg="add mod">
          <ac:chgData name="Илья Антонов" userId="f9f23b8f6f0fba8f" providerId="LiveId" clId="{0141D510-F853-4C7B-976F-3274359856B1}" dt="2021-11-22T19:49:00.299" v="1113" actId="465"/>
          <ac:spMkLst>
            <pc:docMk/>
            <pc:sldMk cId="4225238390" sldId="256"/>
            <ac:spMk id="11" creationId="{7B0FEBC1-94E3-4DE9-846A-179346DD748C}"/>
          </ac:spMkLst>
        </pc:spChg>
        <pc:spChg chg="add mod ord">
          <ac:chgData name="Илья Антонов" userId="f9f23b8f6f0fba8f" providerId="LiveId" clId="{0141D510-F853-4C7B-976F-3274359856B1}" dt="2021-11-22T19:57:44.350" v="1204" actId="339"/>
          <ac:spMkLst>
            <pc:docMk/>
            <pc:sldMk cId="4225238390" sldId="256"/>
            <ac:spMk id="12" creationId="{A7542DF1-D36D-4AF3-8E18-E7D7D2537E43}"/>
          </ac:spMkLst>
        </pc:spChg>
        <pc:spChg chg="add del mod">
          <ac:chgData name="Илья Антонов" userId="f9f23b8f6f0fba8f" providerId="LiveId" clId="{0141D510-F853-4C7B-976F-3274359856B1}" dt="2021-11-22T19:36:06.953" v="809" actId="478"/>
          <ac:spMkLst>
            <pc:docMk/>
            <pc:sldMk cId="4225238390" sldId="256"/>
            <ac:spMk id="14" creationId="{FB3B139F-5EB3-41E8-8ED4-78172A97900B}"/>
          </ac:spMkLst>
        </pc:spChg>
        <pc:spChg chg="add mod">
          <ac:chgData name="Илья Антонов" userId="f9f23b8f6f0fba8f" providerId="LiveId" clId="{0141D510-F853-4C7B-976F-3274359856B1}" dt="2021-11-22T19:49:00.299" v="1113" actId="465"/>
          <ac:spMkLst>
            <pc:docMk/>
            <pc:sldMk cId="4225238390" sldId="256"/>
            <ac:spMk id="15" creationId="{F5F47190-8396-4A1F-AF84-A9D2AB0DFC2C}"/>
          </ac:spMkLst>
        </pc:spChg>
        <pc:spChg chg="add mod">
          <ac:chgData name="Илья Антонов" userId="f9f23b8f6f0fba8f" providerId="LiveId" clId="{0141D510-F853-4C7B-976F-3274359856B1}" dt="2021-11-22T19:49:00.299" v="1113" actId="465"/>
          <ac:spMkLst>
            <pc:docMk/>
            <pc:sldMk cId="4225238390" sldId="256"/>
            <ac:spMk id="16" creationId="{749B9DA5-C504-4539-8B52-4FC5F860559C}"/>
          </ac:spMkLst>
        </pc:spChg>
        <pc:spChg chg="add mod">
          <ac:chgData name="Илья Антонов" userId="f9f23b8f6f0fba8f" providerId="LiveId" clId="{0141D510-F853-4C7B-976F-3274359856B1}" dt="2021-11-22T19:49:00.299" v="1113" actId="465"/>
          <ac:spMkLst>
            <pc:docMk/>
            <pc:sldMk cId="4225238390" sldId="256"/>
            <ac:spMk id="17" creationId="{2209E898-0892-4A89-97CC-3AA7E88FEEF1}"/>
          </ac:spMkLst>
        </pc:spChg>
        <pc:spChg chg="add mod">
          <ac:chgData name="Илья Антонов" userId="f9f23b8f6f0fba8f" providerId="LiveId" clId="{0141D510-F853-4C7B-976F-3274359856B1}" dt="2021-11-22T19:49:00.299" v="1113" actId="465"/>
          <ac:spMkLst>
            <pc:docMk/>
            <pc:sldMk cId="4225238390" sldId="256"/>
            <ac:spMk id="18" creationId="{4AAC3263-6FE3-41AD-A6DD-BB0509E4CFA0}"/>
          </ac:spMkLst>
        </pc:spChg>
        <pc:spChg chg="add mod">
          <ac:chgData name="Илья Антонов" userId="f9f23b8f6f0fba8f" providerId="LiveId" clId="{0141D510-F853-4C7B-976F-3274359856B1}" dt="2021-11-22T19:57:44.350" v="1204" actId="339"/>
          <ac:spMkLst>
            <pc:docMk/>
            <pc:sldMk cId="4225238390" sldId="256"/>
            <ac:spMk id="19" creationId="{9FB838A5-13BD-4BE5-B44F-415A20E6BD4E}"/>
          </ac:spMkLst>
        </pc:spChg>
        <pc:spChg chg="add mod">
          <ac:chgData name="Илья Антонов" userId="f9f23b8f6f0fba8f" providerId="LiveId" clId="{0141D510-F853-4C7B-976F-3274359856B1}" dt="2021-11-22T19:57:44.350" v="1204" actId="339"/>
          <ac:spMkLst>
            <pc:docMk/>
            <pc:sldMk cId="4225238390" sldId="256"/>
            <ac:spMk id="20" creationId="{6180C423-D7BE-4487-BE75-04CE3820771D}"/>
          </ac:spMkLst>
        </pc:spChg>
        <pc:spChg chg="add mod">
          <ac:chgData name="Илья Антонов" userId="f9f23b8f6f0fba8f" providerId="LiveId" clId="{0141D510-F853-4C7B-976F-3274359856B1}" dt="2021-11-22T20:32:03.818" v="1506" actId="1076"/>
          <ac:spMkLst>
            <pc:docMk/>
            <pc:sldMk cId="4225238390" sldId="256"/>
            <ac:spMk id="21" creationId="{392699AC-9A03-4860-A78C-13A27F4F8656}"/>
          </ac:spMkLst>
        </pc:spChg>
        <pc:spChg chg="add mod">
          <ac:chgData name="Илья Антонов" userId="f9f23b8f6f0fba8f" providerId="LiveId" clId="{0141D510-F853-4C7B-976F-3274359856B1}" dt="2021-11-22T20:31:53.498" v="1504" actId="1076"/>
          <ac:spMkLst>
            <pc:docMk/>
            <pc:sldMk cId="4225238390" sldId="256"/>
            <ac:spMk id="22" creationId="{D7544A52-C6F8-4600-A0B3-F551C8C1BB20}"/>
          </ac:spMkLst>
        </pc:spChg>
        <pc:spChg chg="add mod">
          <ac:chgData name="Илья Антонов" userId="f9f23b8f6f0fba8f" providerId="LiveId" clId="{0141D510-F853-4C7B-976F-3274359856B1}" dt="2021-11-22T19:57:44.350" v="1204" actId="339"/>
          <ac:spMkLst>
            <pc:docMk/>
            <pc:sldMk cId="4225238390" sldId="256"/>
            <ac:spMk id="23" creationId="{35E3EB81-1DF7-4153-8DDD-1FE6327C7B20}"/>
          </ac:spMkLst>
        </pc:spChg>
        <pc:spChg chg="add mod">
          <ac:chgData name="Илья Антонов" userId="f9f23b8f6f0fba8f" providerId="LiveId" clId="{0141D510-F853-4C7B-976F-3274359856B1}" dt="2021-11-22T19:57:44.350" v="1204" actId="339"/>
          <ac:spMkLst>
            <pc:docMk/>
            <pc:sldMk cId="4225238390" sldId="256"/>
            <ac:spMk id="24" creationId="{2D8C1A9B-18AA-4C35-B916-07692A5BDEF7}"/>
          </ac:spMkLst>
        </pc:spChg>
        <pc:spChg chg="add mod">
          <ac:chgData name="Илья Антонов" userId="f9f23b8f6f0fba8f" providerId="LiveId" clId="{0141D510-F853-4C7B-976F-3274359856B1}" dt="2021-11-22T19:57:44.350" v="1204" actId="339"/>
          <ac:spMkLst>
            <pc:docMk/>
            <pc:sldMk cId="4225238390" sldId="256"/>
            <ac:spMk id="25" creationId="{F8AB4899-9291-4F61-BF1E-4309F6DA0653}"/>
          </ac:spMkLst>
        </pc:spChg>
        <pc:spChg chg="add mod">
          <ac:chgData name="Илья Антонов" userId="f9f23b8f6f0fba8f" providerId="LiveId" clId="{0141D510-F853-4C7B-976F-3274359856B1}" dt="2021-11-22T19:57:44.350" v="1204" actId="339"/>
          <ac:spMkLst>
            <pc:docMk/>
            <pc:sldMk cId="4225238390" sldId="256"/>
            <ac:spMk id="26" creationId="{7831EEC0-BFE1-4D1A-9508-094B20FF66A2}"/>
          </ac:spMkLst>
        </pc:spChg>
        <pc:spChg chg="add mod">
          <ac:chgData name="Илья Антонов" userId="f9f23b8f6f0fba8f" providerId="LiveId" clId="{0141D510-F853-4C7B-976F-3274359856B1}" dt="2021-11-22T19:57:44.350" v="1204" actId="339"/>
          <ac:spMkLst>
            <pc:docMk/>
            <pc:sldMk cId="4225238390" sldId="256"/>
            <ac:spMk id="27" creationId="{F295D1FF-A0A8-477F-8EA9-52CE8E358AA5}"/>
          </ac:spMkLst>
        </pc:spChg>
        <pc:spChg chg="add mod">
          <ac:chgData name="Илья Антонов" userId="f9f23b8f6f0fba8f" providerId="LiveId" clId="{0141D510-F853-4C7B-976F-3274359856B1}" dt="2021-11-22T19:57:44.350" v="1204" actId="339"/>
          <ac:spMkLst>
            <pc:docMk/>
            <pc:sldMk cId="4225238390" sldId="256"/>
            <ac:spMk id="28" creationId="{7B438A8D-FA1D-4F88-BCC2-FEF44BB55183}"/>
          </ac:spMkLst>
        </pc:spChg>
        <pc:spChg chg="add mod">
          <ac:chgData name="Илья Антонов" userId="f9f23b8f6f0fba8f" providerId="LiveId" clId="{0141D510-F853-4C7B-976F-3274359856B1}" dt="2021-11-22T19:57:44.350" v="1204" actId="339"/>
          <ac:spMkLst>
            <pc:docMk/>
            <pc:sldMk cId="4225238390" sldId="256"/>
            <ac:spMk id="29" creationId="{C94B95C5-2E36-4847-A3FA-DF624703A260}"/>
          </ac:spMkLst>
        </pc:spChg>
        <pc:spChg chg="add mod">
          <ac:chgData name="Илья Антонов" userId="f9f23b8f6f0fba8f" providerId="LiveId" clId="{0141D510-F853-4C7B-976F-3274359856B1}" dt="2021-11-22T19:57:44.350" v="1204" actId="339"/>
          <ac:spMkLst>
            <pc:docMk/>
            <pc:sldMk cId="4225238390" sldId="256"/>
            <ac:spMk id="30" creationId="{766DEE1F-3C4B-42AC-A0B0-D8EBB11B5604}"/>
          </ac:spMkLst>
        </pc:spChg>
        <pc:spChg chg="add mod">
          <ac:chgData name="Илья Антонов" userId="f9f23b8f6f0fba8f" providerId="LiveId" clId="{0141D510-F853-4C7B-976F-3274359856B1}" dt="2021-11-22T19:57:44.350" v="1204" actId="339"/>
          <ac:spMkLst>
            <pc:docMk/>
            <pc:sldMk cId="4225238390" sldId="256"/>
            <ac:spMk id="31" creationId="{417B5378-2E34-4F17-9207-870155B0FC43}"/>
          </ac:spMkLst>
        </pc:spChg>
        <pc:spChg chg="add mod">
          <ac:chgData name="Илья Антонов" userId="f9f23b8f6f0fba8f" providerId="LiveId" clId="{0141D510-F853-4C7B-976F-3274359856B1}" dt="2021-11-22T19:57:44.350" v="1204" actId="339"/>
          <ac:spMkLst>
            <pc:docMk/>
            <pc:sldMk cId="4225238390" sldId="256"/>
            <ac:spMk id="32" creationId="{F4CCAE4E-9B24-4D7F-B3C9-FC49692AAC4D}"/>
          </ac:spMkLst>
        </pc:spChg>
        <pc:spChg chg="add del mod">
          <ac:chgData name="Илья Антонов" userId="f9f23b8f6f0fba8f" providerId="LiveId" clId="{0141D510-F853-4C7B-976F-3274359856B1}" dt="2021-11-22T20:22:06.206" v="1376"/>
          <ac:spMkLst>
            <pc:docMk/>
            <pc:sldMk cId="4225238390" sldId="256"/>
            <ac:spMk id="72" creationId="{57B4EE37-DF43-4F7E-AADA-C6209EEEC5D6}"/>
          </ac:spMkLst>
        </pc:spChg>
        <pc:spChg chg="add del mod">
          <ac:chgData name="Илья Антонов" userId="f9f23b8f6f0fba8f" providerId="LiveId" clId="{0141D510-F853-4C7B-976F-3274359856B1}" dt="2021-11-22T20:22:05.896" v="1375" actId="20577"/>
          <ac:spMkLst>
            <pc:docMk/>
            <pc:sldMk cId="4225238390" sldId="256"/>
            <ac:spMk id="73" creationId="{89BB48B8-BBA8-449E-AC4E-365E3BE38EB9}"/>
          </ac:spMkLst>
        </pc:spChg>
        <pc:spChg chg="add del mod">
          <ac:chgData name="Илья Антонов" userId="f9f23b8f6f0fba8f" providerId="LiveId" clId="{0141D510-F853-4C7B-976F-3274359856B1}" dt="2021-11-22T20:23:03.264" v="1390" actId="20577"/>
          <ac:spMkLst>
            <pc:docMk/>
            <pc:sldMk cId="4225238390" sldId="256"/>
            <ac:spMk id="74" creationId="{118BB22E-99C6-4280-A61C-31221EFCAC2A}"/>
          </ac:spMkLst>
        </pc:spChg>
        <pc:spChg chg="add del mod">
          <ac:chgData name="Илья Антонов" userId="f9f23b8f6f0fba8f" providerId="LiveId" clId="{0141D510-F853-4C7B-976F-3274359856B1}" dt="2021-11-22T20:23:00.170" v="1388" actId="21"/>
          <ac:spMkLst>
            <pc:docMk/>
            <pc:sldMk cId="4225238390" sldId="256"/>
            <ac:spMk id="75" creationId="{A0CB2168-3226-4AD8-92DF-DF6587D0209B}"/>
          </ac:spMkLst>
        </pc:spChg>
        <pc:spChg chg="add mod">
          <ac:chgData name="Илья Антонов" userId="f9f23b8f6f0fba8f" providerId="LiveId" clId="{0141D510-F853-4C7B-976F-3274359856B1}" dt="2021-11-22T20:25:47.226" v="1457" actId="1076"/>
          <ac:spMkLst>
            <pc:docMk/>
            <pc:sldMk cId="4225238390" sldId="256"/>
            <ac:spMk id="76" creationId="{71F433F2-6F79-4577-B198-C5618CD667FC}"/>
          </ac:spMkLst>
        </pc:spChg>
        <pc:graphicFrameChg chg="add del mod modGraphic">
          <ac:chgData name="Илья Антонов" userId="f9f23b8f6f0fba8f" providerId="LiveId" clId="{0141D510-F853-4C7B-976F-3274359856B1}" dt="2021-11-22T17:19:33.313" v="230" actId="478"/>
          <ac:graphicFrameMkLst>
            <pc:docMk/>
            <pc:sldMk cId="4225238390" sldId="256"/>
            <ac:graphicFrameMk id="13" creationId="{44CCFE23-A5BA-4392-B19B-86BD8C166E78}"/>
          </ac:graphicFrameMkLst>
        </pc:graphicFrameChg>
        <pc:cxnChg chg="add del">
          <ac:chgData name="Илья Антонов" userId="f9f23b8f6f0fba8f" providerId="LiveId" clId="{0141D510-F853-4C7B-976F-3274359856B1}" dt="2021-11-22T19:38:33.461" v="857" actId="11529"/>
          <ac:cxnSpMkLst>
            <pc:docMk/>
            <pc:sldMk cId="4225238390" sldId="256"/>
            <ac:cxnSpMk id="34" creationId="{4DF7F7D8-D4B6-4091-9302-8E8A05C059A2}"/>
          </ac:cxnSpMkLst>
        </pc:cxnChg>
        <pc:cxnChg chg="add del mod">
          <ac:chgData name="Илья Антонов" userId="f9f23b8f6f0fba8f" providerId="LiveId" clId="{0141D510-F853-4C7B-976F-3274359856B1}" dt="2021-11-22T19:45:52.403" v="1098" actId="478"/>
          <ac:cxnSpMkLst>
            <pc:docMk/>
            <pc:sldMk cId="4225238390" sldId="256"/>
            <ac:cxnSpMk id="36" creationId="{969549E1-9DFF-474A-A3C3-858AA2603750}"/>
          </ac:cxnSpMkLst>
        </pc:cxnChg>
        <pc:cxnChg chg="add mod">
          <ac:chgData name="Илья Антонов" userId="f9f23b8f6f0fba8f" providerId="LiveId" clId="{0141D510-F853-4C7B-976F-3274359856B1}" dt="2021-11-22T19:45:09.019" v="1079" actId="571"/>
          <ac:cxnSpMkLst>
            <pc:docMk/>
            <pc:sldMk cId="4225238390" sldId="256"/>
            <ac:cxnSpMk id="37" creationId="{99079C4B-808E-4EA1-BC99-453C05F6F6F9}"/>
          </ac:cxnSpMkLst>
        </pc:cxnChg>
        <pc:cxnChg chg="add mod">
          <ac:chgData name="Илья Антонов" userId="f9f23b8f6f0fba8f" providerId="LiveId" clId="{0141D510-F853-4C7B-976F-3274359856B1}" dt="2021-11-22T19:45:08.539" v="1078" actId="571"/>
          <ac:cxnSpMkLst>
            <pc:docMk/>
            <pc:sldMk cId="4225238390" sldId="256"/>
            <ac:cxnSpMk id="38" creationId="{076284A5-0E9C-4752-A56C-DE4EBBEBCBC4}"/>
          </ac:cxnSpMkLst>
        </pc:cxnChg>
        <pc:cxnChg chg="add mod">
          <ac:chgData name="Илья Антонов" userId="f9f23b8f6f0fba8f" providerId="LiveId" clId="{0141D510-F853-4C7B-976F-3274359856B1}" dt="2021-11-22T19:45:05.355" v="1077" actId="571"/>
          <ac:cxnSpMkLst>
            <pc:docMk/>
            <pc:sldMk cId="4225238390" sldId="256"/>
            <ac:cxnSpMk id="39" creationId="{FA61D818-5DB2-4D6B-A343-E9AF1C4CD58F}"/>
          </ac:cxnSpMkLst>
        </pc:cxnChg>
        <pc:cxnChg chg="add mod">
          <ac:chgData name="Илья Антонов" userId="f9f23b8f6f0fba8f" providerId="LiveId" clId="{0141D510-F853-4C7B-976F-3274359856B1}" dt="2021-11-22T19:45:03.052" v="1072" actId="571"/>
          <ac:cxnSpMkLst>
            <pc:docMk/>
            <pc:sldMk cId="4225238390" sldId="256"/>
            <ac:cxnSpMk id="45" creationId="{49870F7B-138D-4D2A-ACA4-C36A01059672}"/>
          </ac:cxnSpMkLst>
        </pc:cxnChg>
        <pc:cxnChg chg="add mod">
          <ac:chgData name="Илья Антонов" userId="f9f23b8f6f0fba8f" providerId="LiveId" clId="{0141D510-F853-4C7B-976F-3274359856B1}" dt="2021-11-22T19:45:03.052" v="1072" actId="571"/>
          <ac:cxnSpMkLst>
            <pc:docMk/>
            <pc:sldMk cId="4225238390" sldId="256"/>
            <ac:cxnSpMk id="46" creationId="{85E0D710-94F7-43A5-B314-9382939F14FA}"/>
          </ac:cxnSpMkLst>
        </pc:cxnChg>
        <pc:cxnChg chg="add mod">
          <ac:chgData name="Илья Антонов" userId="f9f23b8f6f0fba8f" providerId="LiveId" clId="{0141D510-F853-4C7B-976F-3274359856B1}" dt="2021-11-22T19:45:03.052" v="1072" actId="571"/>
          <ac:cxnSpMkLst>
            <pc:docMk/>
            <pc:sldMk cId="4225238390" sldId="256"/>
            <ac:cxnSpMk id="47" creationId="{F8A3A25E-0770-4928-BC9C-A37624BA5353}"/>
          </ac:cxnSpMkLst>
        </pc:cxnChg>
        <pc:cxnChg chg="add mod">
          <ac:chgData name="Илья Антонов" userId="f9f23b8f6f0fba8f" providerId="LiveId" clId="{0141D510-F853-4C7B-976F-3274359856B1}" dt="2021-11-22T19:45:03.052" v="1072" actId="571"/>
          <ac:cxnSpMkLst>
            <pc:docMk/>
            <pc:sldMk cId="4225238390" sldId="256"/>
            <ac:cxnSpMk id="48" creationId="{75942369-0D2E-4FDE-BB7F-E600CFE34B8F}"/>
          </ac:cxnSpMkLst>
        </pc:cxnChg>
        <pc:cxnChg chg="add mod">
          <ac:chgData name="Илья Антонов" userId="f9f23b8f6f0fba8f" providerId="LiveId" clId="{0141D510-F853-4C7B-976F-3274359856B1}" dt="2021-11-22T19:45:24.035" v="1087" actId="571"/>
          <ac:cxnSpMkLst>
            <pc:docMk/>
            <pc:sldMk cId="4225238390" sldId="256"/>
            <ac:cxnSpMk id="67" creationId="{0E96E8BD-C3DE-400A-B182-F34824DF204F}"/>
          </ac:cxnSpMkLst>
        </pc:cxnChg>
        <pc:cxnChg chg="add mod">
          <ac:chgData name="Илья Антонов" userId="f9f23b8f6f0fba8f" providerId="LiveId" clId="{0141D510-F853-4C7B-976F-3274359856B1}" dt="2021-11-22T19:45:23.619" v="1086" actId="571"/>
          <ac:cxnSpMkLst>
            <pc:docMk/>
            <pc:sldMk cId="4225238390" sldId="256"/>
            <ac:cxnSpMk id="68" creationId="{A163B44C-0D5A-4168-B093-5977365D6DFE}"/>
          </ac:cxnSpMkLst>
        </pc:cxnChg>
        <pc:cxnChg chg="add mod">
          <ac:chgData name="Илья Антонов" userId="f9f23b8f6f0fba8f" providerId="LiveId" clId="{0141D510-F853-4C7B-976F-3274359856B1}" dt="2021-11-22T19:45:57.481" v="1099" actId="571"/>
          <ac:cxnSpMkLst>
            <pc:docMk/>
            <pc:sldMk cId="4225238390" sldId="256"/>
            <ac:cxnSpMk id="69" creationId="{B39B9692-D7C9-4F1C-A864-AAD4CE681607}"/>
          </ac:cxnSpMkLst>
        </pc:cxnChg>
        <pc:cxnChg chg="add mod">
          <ac:chgData name="Илья Антонов" userId="f9f23b8f6f0fba8f" providerId="LiveId" clId="{0141D510-F853-4C7B-976F-3274359856B1}" dt="2021-11-22T19:46:01.330" v="1100" actId="571"/>
          <ac:cxnSpMkLst>
            <pc:docMk/>
            <pc:sldMk cId="4225238390" sldId="256"/>
            <ac:cxnSpMk id="70" creationId="{E418A088-D358-4300-BE4E-CE4ED9E7D6D2}"/>
          </ac:cxnSpMkLst>
        </pc:cxnChg>
        <pc:cxnChg chg="add del mod">
          <ac:chgData name="Илья Антонов" userId="f9f23b8f6f0fba8f" providerId="LiveId" clId="{0141D510-F853-4C7B-976F-3274359856B1}" dt="2021-11-22T19:46:16.762" v="1105" actId="1076"/>
          <ac:cxnSpMkLst>
            <pc:docMk/>
            <pc:sldMk cId="4225238390" sldId="256"/>
            <ac:cxnSpMk id="71" creationId="{0A5FE11C-2A05-44AD-AF61-A2D0DD0B1582}"/>
          </ac:cxnSpMkLst>
        </pc:cxnChg>
      </pc:sldChg>
      <pc:sldChg chg="addSp delSp modSp new add del modTransition setBg">
        <pc:chgData name="Илья Антонов" userId="f9f23b8f6f0fba8f" providerId="LiveId" clId="{0141D510-F853-4C7B-976F-3274359856B1}" dt="2021-11-22T19:52:32.815" v="1152" actId="2696"/>
        <pc:sldMkLst>
          <pc:docMk/>
          <pc:sldMk cId="1015723109" sldId="257"/>
        </pc:sldMkLst>
        <pc:spChg chg="del">
          <ac:chgData name="Илья Антонов" userId="f9f23b8f6f0fba8f" providerId="LiveId" clId="{0141D510-F853-4C7B-976F-3274359856B1}" dt="2021-11-22T17:30:45.125" v="335" actId="478"/>
          <ac:spMkLst>
            <pc:docMk/>
            <pc:sldMk cId="1015723109" sldId="257"/>
            <ac:spMk id="2" creationId="{D972F737-7B72-403A-BFCB-90B7DBAB391E}"/>
          </ac:spMkLst>
        </pc:spChg>
        <pc:spChg chg="del">
          <ac:chgData name="Илья Антонов" userId="f9f23b8f6f0fba8f" providerId="LiveId" clId="{0141D510-F853-4C7B-976F-3274359856B1}" dt="2021-11-22T17:30:45.125" v="335" actId="478"/>
          <ac:spMkLst>
            <pc:docMk/>
            <pc:sldMk cId="1015723109" sldId="257"/>
            <ac:spMk id="3" creationId="{BC27D6B4-C139-4F01-A741-2E5F188681AF}"/>
          </ac:spMkLst>
        </pc:spChg>
        <pc:spChg chg="add mod">
          <ac:chgData name="Илья Антонов" userId="f9f23b8f6f0fba8f" providerId="LiveId" clId="{0141D510-F853-4C7B-976F-3274359856B1}" dt="2021-11-22T19:20:22.769" v="594" actId="1076"/>
          <ac:spMkLst>
            <pc:docMk/>
            <pc:sldMk cId="1015723109" sldId="257"/>
            <ac:spMk id="4" creationId="{FCCEF102-28BC-4FE2-8F43-34365C74E2BC}"/>
          </ac:spMkLst>
        </pc:spChg>
        <pc:spChg chg="add mod">
          <ac:chgData name="Илья Антонов" userId="f9f23b8f6f0fba8f" providerId="LiveId" clId="{0141D510-F853-4C7B-976F-3274359856B1}" dt="2021-11-22T19:21:00.028" v="671" actId="20577"/>
          <ac:spMkLst>
            <pc:docMk/>
            <pc:sldMk cId="1015723109" sldId="257"/>
            <ac:spMk id="5" creationId="{BFFCC27E-A027-49B8-9820-2CBE34B6868A}"/>
          </ac:spMkLst>
        </pc:spChg>
      </pc:sldChg>
      <pc:sldChg chg="addSp delSp modSp new add del modTransition setBg modAnim">
        <pc:chgData name="Илья Антонов" userId="f9f23b8f6f0fba8f" providerId="LiveId" clId="{0141D510-F853-4C7B-976F-3274359856B1}" dt="2021-11-22T20:17:21.490" v="1336" actId="2696"/>
        <pc:sldMkLst>
          <pc:docMk/>
          <pc:sldMk cId="3736883728" sldId="257"/>
        </pc:sldMkLst>
        <pc:spChg chg="del">
          <ac:chgData name="Илья Антонов" userId="f9f23b8f6f0fba8f" providerId="LiveId" clId="{0141D510-F853-4C7B-976F-3274359856B1}" dt="2021-11-22T19:52:40.680" v="1168" actId="478"/>
          <ac:spMkLst>
            <pc:docMk/>
            <pc:sldMk cId="3736883728" sldId="257"/>
            <ac:spMk id="2" creationId="{F70AA853-D0A4-4C67-B7EE-3C57750A557B}"/>
          </ac:spMkLst>
        </pc:spChg>
        <pc:spChg chg="del">
          <ac:chgData name="Илья Антонов" userId="f9f23b8f6f0fba8f" providerId="LiveId" clId="{0141D510-F853-4C7B-976F-3274359856B1}" dt="2021-11-22T19:52:40.680" v="1168" actId="478"/>
          <ac:spMkLst>
            <pc:docMk/>
            <pc:sldMk cId="3736883728" sldId="257"/>
            <ac:spMk id="3" creationId="{5606C9AE-1CE0-4230-944B-56CBF19CD919}"/>
          </ac:spMkLst>
        </pc:spChg>
        <pc:spChg chg="add mod">
          <ac:chgData name="Илья Антонов" userId="f9f23b8f6f0fba8f" providerId="LiveId" clId="{0141D510-F853-4C7B-976F-3274359856B1}" dt="2021-11-22T20:02:18.034" v="1276" actId="20577"/>
          <ac:spMkLst>
            <pc:docMk/>
            <pc:sldMk cId="3736883728" sldId="257"/>
            <ac:spMk id="4" creationId="{943D49C1-C793-4E49-9456-C6556B5D4A7D}"/>
          </ac:spMkLst>
        </pc:spChg>
        <pc:spChg chg="add mod">
          <ac:chgData name="Илья Антонов" userId="f9f23b8f6f0fba8f" providerId="LiveId" clId="{0141D510-F853-4C7B-976F-3274359856B1}" dt="2021-11-22T20:05:23.817" v="1293" actId="339"/>
          <ac:spMkLst>
            <pc:docMk/>
            <pc:sldMk cId="3736883728" sldId="257"/>
            <ac:spMk id="5" creationId="{F79456AD-F490-495B-9B12-4608F8AAD969}"/>
          </ac:spMkLst>
        </pc:spChg>
        <pc:spChg chg="add del mod">
          <ac:chgData name="Илья Антонов" userId="f9f23b8f6f0fba8f" providerId="LiveId" clId="{0141D510-F853-4C7B-976F-3274359856B1}" dt="2021-11-22T20:01:45.613" v="1244" actId="478"/>
          <ac:spMkLst>
            <pc:docMk/>
            <pc:sldMk cId="3736883728" sldId="257"/>
            <ac:spMk id="6" creationId="{7DE517AC-A6D5-4345-8619-69166AA16C73}"/>
          </ac:spMkLst>
        </pc:spChg>
        <pc:spChg chg="add mod">
          <ac:chgData name="Илья Антонов" userId="f9f23b8f6f0fba8f" providerId="LiveId" clId="{0141D510-F853-4C7B-976F-3274359856B1}" dt="2021-11-22T20:02:24.197" v="1284" actId="20577"/>
          <ac:spMkLst>
            <pc:docMk/>
            <pc:sldMk cId="3736883728" sldId="257"/>
            <ac:spMk id="7" creationId="{736D262B-5689-410A-9CC3-EEF13B05AF86}"/>
          </ac:spMkLst>
        </pc:spChg>
      </pc:sldChg>
      <pc:sldChg chg="add del">
        <pc:chgData name="Илья Антонов" userId="f9f23b8f6f0fba8f" providerId="LiveId" clId="{0141D510-F853-4C7B-976F-3274359856B1}" dt="2021-11-22T19:52:32.818" v="1153" actId="2696"/>
        <pc:sldMkLst>
          <pc:docMk/>
          <pc:sldMk cId="237819314" sldId="258"/>
        </pc:sldMkLst>
      </pc:sldChg>
      <pc:sldChg chg="addSp modSp add">
        <pc:chgData name="Илья Антонов" userId="f9f23b8f6f0fba8f" providerId="LiveId" clId="{0141D510-F853-4C7B-976F-3274359856B1}" dt="2021-11-22T20:25:40.714" v="1456" actId="1076"/>
        <pc:sldMkLst>
          <pc:docMk/>
          <pc:sldMk cId="3168564054" sldId="258"/>
        </pc:sldMkLst>
        <pc:spChg chg="add mod">
          <ac:chgData name="Илья Антонов" userId="f9f23b8f6f0fba8f" providerId="LiveId" clId="{0141D510-F853-4C7B-976F-3274359856B1}" dt="2021-11-22T20:25:40.714" v="1456" actId="1076"/>
          <ac:spMkLst>
            <pc:docMk/>
            <pc:sldMk cId="3168564054" sldId="258"/>
            <ac:spMk id="2" creationId="{4F2449CA-0B4A-4D6B-A369-065F6CBE9CFC}"/>
          </ac:spMkLst>
        </pc:spChg>
        <pc:spChg chg="mod">
          <ac:chgData name="Илья Антонов" userId="f9f23b8f6f0fba8f" providerId="LiveId" clId="{0141D510-F853-4C7B-976F-3274359856B1}" dt="2021-11-22T20:17:45.463" v="1340" actId="962"/>
          <ac:spMkLst>
            <pc:docMk/>
            <pc:sldMk cId="3168564054" sldId="258"/>
            <ac:spMk id="4" creationId="{943D49C1-C793-4E49-9456-C6556B5D4A7D}"/>
          </ac:spMkLst>
        </pc:spChg>
        <pc:spChg chg="mod">
          <ac:chgData name="Илья Антонов" userId="f9f23b8f6f0fba8f" providerId="LiveId" clId="{0141D510-F853-4C7B-976F-3274359856B1}" dt="2021-11-22T20:18:17.935" v="1343" actId="962"/>
          <ac:spMkLst>
            <pc:docMk/>
            <pc:sldMk cId="3168564054" sldId="258"/>
            <ac:spMk id="5" creationId="{F79456AD-F490-495B-9B12-4608F8AAD969}"/>
          </ac:spMkLst>
        </pc:spChg>
        <pc:spChg chg="mod">
          <ac:chgData name="Илья Антонов" userId="f9f23b8f6f0fba8f" providerId="LiveId" clId="{0141D510-F853-4C7B-976F-3274359856B1}" dt="2021-11-22T20:18:10.077" v="1342"/>
          <ac:spMkLst>
            <pc:docMk/>
            <pc:sldMk cId="3168564054" sldId="258"/>
            <ac:spMk id="7" creationId="{736D262B-5689-410A-9CC3-EEF13B05AF86}"/>
          </ac:spMkLst>
        </pc:spChg>
      </pc:sldChg>
      <pc:sldChg chg="new add del">
        <pc:chgData name="Илья Антонов" userId="f9f23b8f6f0fba8f" providerId="LiveId" clId="{0141D510-F853-4C7B-976F-3274359856B1}" dt="2021-11-22T19:51:13.799" v="1135" actId="2696"/>
        <pc:sldMkLst>
          <pc:docMk/>
          <pc:sldMk cId="3433278155" sldId="258"/>
        </pc:sldMkLst>
      </pc:sldChg>
      <pc:sldChg chg="add del">
        <pc:chgData name="Илья Антонов" userId="f9f23b8f6f0fba8f" providerId="LiveId" clId="{0141D510-F853-4C7B-976F-3274359856B1}" dt="2021-11-22T19:52:32.821" v="1154" actId="2696"/>
        <pc:sldMkLst>
          <pc:docMk/>
          <pc:sldMk cId="1103269430" sldId="259"/>
        </pc:sldMkLst>
      </pc:sldChg>
      <pc:sldChg chg="addSp modSp add">
        <pc:chgData name="Илья Антонов" userId="f9f23b8f6f0fba8f" providerId="LiveId" clId="{0141D510-F853-4C7B-976F-3274359856B1}" dt="2021-11-22T20:26:09.435" v="1460" actId="1076"/>
        <pc:sldMkLst>
          <pc:docMk/>
          <pc:sldMk cId="1527475049" sldId="259"/>
        </pc:sldMkLst>
        <pc:spChg chg="add mod">
          <ac:chgData name="Илья Антонов" userId="f9f23b8f6f0fba8f" providerId="LiveId" clId="{0141D510-F853-4C7B-976F-3274359856B1}" dt="2021-11-22T20:26:09.435" v="1460" actId="1076"/>
          <ac:spMkLst>
            <pc:docMk/>
            <pc:sldMk cId="1527475049" sldId="259"/>
            <ac:spMk id="2" creationId="{ECE055DA-A557-4210-9150-4481411E3F68}"/>
          </ac:spMkLst>
        </pc:spChg>
      </pc:sldChg>
      <pc:sldChg chg="add del">
        <pc:chgData name="Илья Антонов" userId="f9f23b8f6f0fba8f" providerId="LiveId" clId="{0141D510-F853-4C7B-976F-3274359856B1}" dt="2021-11-22T20:18:28.290" v="1344" actId="2696"/>
        <pc:sldMkLst>
          <pc:docMk/>
          <pc:sldMk cId="3984063421" sldId="259"/>
        </pc:sldMkLst>
      </pc:sldChg>
      <pc:sldChg chg="add del setBg">
        <pc:chgData name="Илья Антонов" userId="f9f23b8f6f0fba8f" providerId="LiveId" clId="{0141D510-F853-4C7B-976F-3274359856B1}" dt="2021-11-22T19:51:36.409" v="1140"/>
        <pc:sldMkLst>
          <pc:docMk/>
          <pc:sldMk cId="152800498" sldId="260"/>
        </pc:sldMkLst>
      </pc:sldChg>
      <pc:sldChg chg="addSp modSp add">
        <pc:chgData name="Илья Антонов" userId="f9f23b8f6f0fba8f" providerId="LiveId" clId="{0141D510-F853-4C7B-976F-3274359856B1}" dt="2021-11-22T20:26:22.186" v="1463" actId="1076"/>
        <pc:sldMkLst>
          <pc:docMk/>
          <pc:sldMk cId="1577846221" sldId="260"/>
        </pc:sldMkLst>
        <pc:spChg chg="add mod">
          <ac:chgData name="Илья Антонов" userId="f9f23b8f6f0fba8f" providerId="LiveId" clId="{0141D510-F853-4C7B-976F-3274359856B1}" dt="2021-11-22T20:26:22.186" v="1463" actId="1076"/>
          <ac:spMkLst>
            <pc:docMk/>
            <pc:sldMk cId="1577846221" sldId="260"/>
            <ac:spMk id="2" creationId="{79A40F67-1332-4C7C-B2A0-DD6E96956770}"/>
          </ac:spMkLst>
        </pc:spChg>
      </pc:sldChg>
      <pc:sldChg chg="add del">
        <pc:chgData name="Илья Антонов" userId="f9f23b8f6f0fba8f" providerId="LiveId" clId="{0141D510-F853-4C7B-976F-3274359856B1}" dt="2021-11-22T20:18:28.309" v="1345" actId="2696"/>
        <pc:sldMkLst>
          <pc:docMk/>
          <pc:sldMk cId="1794830243" sldId="260"/>
        </pc:sldMkLst>
      </pc:sldChg>
      <pc:sldChg chg="add del setBg">
        <pc:chgData name="Илья Антонов" userId="f9f23b8f6f0fba8f" providerId="LiveId" clId="{0141D510-F853-4C7B-976F-3274359856B1}" dt="2021-11-22T19:51:38.881" v="1142"/>
        <pc:sldMkLst>
          <pc:docMk/>
          <pc:sldMk cId="2150069163" sldId="260"/>
        </pc:sldMkLst>
      </pc:sldChg>
      <pc:sldChg chg="add del">
        <pc:chgData name="Илья Антонов" userId="f9f23b8f6f0fba8f" providerId="LiveId" clId="{0141D510-F853-4C7B-976F-3274359856B1}" dt="2021-11-22T19:52:32.823" v="1155" actId="2696"/>
        <pc:sldMkLst>
          <pc:docMk/>
          <pc:sldMk cId="2505946049" sldId="260"/>
        </pc:sldMkLst>
      </pc:sldChg>
      <pc:sldChg chg="add del replId">
        <pc:chgData name="Илья Антонов" userId="f9f23b8f6f0fba8f" providerId="LiveId" clId="{0141D510-F853-4C7B-976F-3274359856B1}" dt="2021-11-22T19:52:32.826" v="1156" actId="2696"/>
        <pc:sldMkLst>
          <pc:docMk/>
          <pc:sldMk cId="866415577" sldId="261"/>
        </pc:sldMkLst>
      </pc:sldChg>
      <pc:sldChg chg="add del replId">
        <pc:chgData name="Илья Антонов" userId="f9f23b8f6f0fba8f" providerId="LiveId" clId="{0141D510-F853-4C7B-976F-3274359856B1}" dt="2021-11-22T20:18:28.326" v="1346" actId="2696"/>
        <pc:sldMkLst>
          <pc:docMk/>
          <pc:sldMk cId="2145774547" sldId="261"/>
        </pc:sldMkLst>
      </pc:sldChg>
      <pc:sldChg chg="addSp modSp add">
        <pc:chgData name="Илья Антонов" userId="f9f23b8f6f0fba8f" providerId="LiveId" clId="{0141D510-F853-4C7B-976F-3274359856B1}" dt="2021-11-22T20:26:32.859" v="1466" actId="1076"/>
        <pc:sldMkLst>
          <pc:docMk/>
          <pc:sldMk cId="2668752069" sldId="261"/>
        </pc:sldMkLst>
        <pc:spChg chg="add mod">
          <ac:chgData name="Илья Антонов" userId="f9f23b8f6f0fba8f" providerId="LiveId" clId="{0141D510-F853-4C7B-976F-3274359856B1}" dt="2021-11-22T20:26:32.859" v="1466" actId="1076"/>
          <ac:spMkLst>
            <pc:docMk/>
            <pc:sldMk cId="2668752069" sldId="261"/>
            <ac:spMk id="2" creationId="{7DCAD903-02BB-4076-9DA5-D081B19108FC}"/>
          </ac:spMkLst>
        </pc:spChg>
      </pc:sldChg>
      <pc:sldChg chg="addSp modSp add replId">
        <pc:chgData name="Илья Антонов" userId="f9f23b8f6f0fba8f" providerId="LiveId" clId="{0141D510-F853-4C7B-976F-3274359856B1}" dt="2021-11-22T20:26:42.018" v="1469" actId="1076"/>
        <pc:sldMkLst>
          <pc:docMk/>
          <pc:sldMk cId="1630837610" sldId="262"/>
        </pc:sldMkLst>
        <pc:spChg chg="add mod">
          <ac:chgData name="Илья Антонов" userId="f9f23b8f6f0fba8f" providerId="LiveId" clId="{0141D510-F853-4C7B-976F-3274359856B1}" dt="2021-11-22T20:26:42.018" v="1469" actId="1076"/>
          <ac:spMkLst>
            <pc:docMk/>
            <pc:sldMk cId="1630837610" sldId="262"/>
            <ac:spMk id="2" creationId="{1300190D-B9B9-46A2-BC91-DDFCCEAB249B}"/>
          </ac:spMkLst>
        </pc:spChg>
      </pc:sldChg>
      <pc:sldChg chg="add del replId">
        <pc:chgData name="Илья Антонов" userId="f9f23b8f6f0fba8f" providerId="LiveId" clId="{0141D510-F853-4C7B-976F-3274359856B1}" dt="2021-11-22T19:52:32.828" v="1157" actId="2696"/>
        <pc:sldMkLst>
          <pc:docMk/>
          <pc:sldMk cId="2792552243" sldId="262"/>
        </pc:sldMkLst>
      </pc:sldChg>
      <pc:sldChg chg="add del replId">
        <pc:chgData name="Илья Антонов" userId="f9f23b8f6f0fba8f" providerId="LiveId" clId="{0141D510-F853-4C7B-976F-3274359856B1}" dt="2021-11-22T20:18:28.343" v="1347" actId="2696"/>
        <pc:sldMkLst>
          <pc:docMk/>
          <pc:sldMk cId="4250422742" sldId="262"/>
        </pc:sldMkLst>
      </pc:sldChg>
      <pc:sldChg chg="addSp modSp add replId">
        <pc:chgData name="Илья Антонов" userId="f9f23b8f6f0fba8f" providerId="LiveId" clId="{0141D510-F853-4C7B-976F-3274359856B1}" dt="2021-11-22T20:26:51.114" v="1472" actId="1076"/>
        <pc:sldMkLst>
          <pc:docMk/>
          <pc:sldMk cId="628655695" sldId="263"/>
        </pc:sldMkLst>
        <pc:spChg chg="add mod">
          <ac:chgData name="Илья Антонов" userId="f9f23b8f6f0fba8f" providerId="LiveId" clId="{0141D510-F853-4C7B-976F-3274359856B1}" dt="2021-11-22T20:26:51.114" v="1472" actId="1076"/>
          <ac:spMkLst>
            <pc:docMk/>
            <pc:sldMk cId="628655695" sldId="263"/>
            <ac:spMk id="2" creationId="{2026679E-7527-4A03-9B39-6E1F1A19E1B7}"/>
          </ac:spMkLst>
        </pc:spChg>
      </pc:sldChg>
      <pc:sldChg chg="add del">
        <pc:chgData name="Илья Антонов" userId="f9f23b8f6f0fba8f" providerId="LiveId" clId="{0141D510-F853-4C7B-976F-3274359856B1}" dt="2021-11-22T19:52:32.830" v="1158" actId="2696"/>
        <pc:sldMkLst>
          <pc:docMk/>
          <pc:sldMk cId="2367899864" sldId="263"/>
        </pc:sldMkLst>
      </pc:sldChg>
      <pc:sldChg chg="add del">
        <pc:chgData name="Илья Антонов" userId="f9f23b8f6f0fba8f" providerId="LiveId" clId="{0141D510-F853-4C7B-976F-3274359856B1}" dt="2021-11-22T20:18:28.361" v="1348" actId="2696"/>
        <pc:sldMkLst>
          <pc:docMk/>
          <pc:sldMk cId="3723953692" sldId="263"/>
        </pc:sldMkLst>
      </pc:sldChg>
      <pc:sldChg chg="add del replId">
        <pc:chgData name="Илья Антонов" userId="f9f23b8f6f0fba8f" providerId="LiveId" clId="{0141D510-F853-4C7B-976F-3274359856B1}" dt="2021-11-22T19:52:32.812" v="1151" actId="2696"/>
        <pc:sldMkLst>
          <pc:docMk/>
          <pc:sldMk cId="543746205" sldId="264"/>
        </pc:sldMkLst>
      </pc:sldChg>
      <pc:sldChg chg="add del replId">
        <pc:chgData name="Илья Антонов" userId="f9f23b8f6f0fba8f" providerId="LiveId" clId="{0141D510-F853-4C7B-976F-3274359856B1}" dt="2021-11-22T20:18:28.378" v="1349" actId="2696"/>
        <pc:sldMkLst>
          <pc:docMk/>
          <pc:sldMk cId="747177945" sldId="264"/>
        </pc:sldMkLst>
      </pc:sldChg>
      <pc:sldChg chg="addSp modSp add">
        <pc:chgData name="Илья Антонов" userId="f9f23b8f6f0fba8f" providerId="LiveId" clId="{0141D510-F853-4C7B-976F-3274359856B1}" dt="2021-11-22T20:27:02.666" v="1475" actId="1076"/>
        <pc:sldMkLst>
          <pc:docMk/>
          <pc:sldMk cId="3750697930" sldId="264"/>
        </pc:sldMkLst>
        <pc:spChg chg="add mod">
          <ac:chgData name="Илья Антонов" userId="f9f23b8f6f0fba8f" providerId="LiveId" clId="{0141D510-F853-4C7B-976F-3274359856B1}" dt="2021-11-22T20:27:02.666" v="1475" actId="1076"/>
          <ac:spMkLst>
            <pc:docMk/>
            <pc:sldMk cId="3750697930" sldId="264"/>
            <ac:spMk id="2" creationId="{46D44426-4C6D-4764-9BC0-3F344C6F922C}"/>
          </ac:spMkLst>
        </pc:spChg>
      </pc:sldChg>
      <pc:sldChg chg="addSp modSp add replId">
        <pc:chgData name="Илья Антонов" userId="f9f23b8f6f0fba8f" providerId="LiveId" clId="{0141D510-F853-4C7B-976F-3274359856B1}" dt="2021-11-22T20:27:14.010" v="1478" actId="1076"/>
        <pc:sldMkLst>
          <pc:docMk/>
          <pc:sldMk cId="438451760" sldId="265"/>
        </pc:sldMkLst>
        <pc:spChg chg="add mod">
          <ac:chgData name="Илья Антонов" userId="f9f23b8f6f0fba8f" providerId="LiveId" clId="{0141D510-F853-4C7B-976F-3274359856B1}" dt="2021-11-22T20:27:14.010" v="1478" actId="1076"/>
          <ac:spMkLst>
            <pc:docMk/>
            <pc:sldMk cId="438451760" sldId="265"/>
            <ac:spMk id="2" creationId="{51098E03-4FFD-482B-943D-41D891BF2BAE}"/>
          </ac:spMkLst>
        </pc:spChg>
      </pc:sldChg>
      <pc:sldChg chg="add del replId">
        <pc:chgData name="Илья Антонов" userId="f9f23b8f6f0fba8f" providerId="LiveId" clId="{0141D510-F853-4C7B-976F-3274359856B1}" dt="2021-11-22T20:18:28.400" v="1350" actId="2696"/>
        <pc:sldMkLst>
          <pc:docMk/>
          <pc:sldMk cId="1333422582" sldId="265"/>
        </pc:sldMkLst>
      </pc:sldChg>
      <pc:sldChg chg="add del replId">
        <pc:chgData name="Илья Антонов" userId="f9f23b8f6f0fba8f" providerId="LiveId" clId="{0141D510-F853-4C7B-976F-3274359856B1}" dt="2021-11-22T19:52:32.852" v="1159" actId="2696"/>
        <pc:sldMkLst>
          <pc:docMk/>
          <pc:sldMk cId="3185897141" sldId="265"/>
        </pc:sldMkLst>
      </pc:sldChg>
      <pc:sldChg chg="addSp modSp add replId">
        <pc:chgData name="Илья Антонов" userId="f9f23b8f6f0fba8f" providerId="LiveId" clId="{0141D510-F853-4C7B-976F-3274359856B1}" dt="2021-11-22T20:28:16.995" v="1502" actId="1036"/>
        <pc:sldMkLst>
          <pc:docMk/>
          <pc:sldMk cId="866513165" sldId="266"/>
        </pc:sldMkLst>
        <pc:spChg chg="add mod">
          <ac:chgData name="Илья Антонов" userId="f9f23b8f6f0fba8f" providerId="LiveId" clId="{0141D510-F853-4C7B-976F-3274359856B1}" dt="2021-11-22T20:28:16.995" v="1502" actId="1036"/>
          <ac:spMkLst>
            <pc:docMk/>
            <pc:sldMk cId="866513165" sldId="266"/>
            <ac:spMk id="2" creationId="{8E88B198-E0E0-49B7-AC27-BE13794DC07C}"/>
          </ac:spMkLst>
        </pc:spChg>
      </pc:sldChg>
      <pc:sldChg chg="add del">
        <pc:chgData name="Илья Антонов" userId="f9f23b8f6f0fba8f" providerId="LiveId" clId="{0141D510-F853-4C7B-976F-3274359856B1}" dt="2021-11-22T20:18:28.421" v="1351" actId="2696"/>
        <pc:sldMkLst>
          <pc:docMk/>
          <pc:sldMk cId="993748327" sldId="266"/>
        </pc:sldMkLst>
      </pc:sldChg>
      <pc:sldChg chg="add del">
        <pc:chgData name="Илья Антонов" userId="f9f23b8f6f0fba8f" providerId="LiveId" clId="{0141D510-F853-4C7B-976F-3274359856B1}" dt="2021-11-22T19:52:32.876" v="1160" actId="2696"/>
        <pc:sldMkLst>
          <pc:docMk/>
          <pc:sldMk cId="3339472526" sldId="266"/>
        </pc:sldMkLst>
      </pc:sldChg>
      <pc:sldChg chg="add del replId">
        <pc:chgData name="Илья Антонов" userId="f9f23b8f6f0fba8f" providerId="LiveId" clId="{0141D510-F853-4C7B-976F-3274359856B1}" dt="2021-11-22T20:18:28.437" v="1352" actId="2696"/>
        <pc:sldMkLst>
          <pc:docMk/>
          <pc:sldMk cId="350554748" sldId="267"/>
        </pc:sldMkLst>
      </pc:sldChg>
      <pc:sldChg chg="add del replId">
        <pc:chgData name="Илья Антонов" userId="f9f23b8f6f0fba8f" providerId="LiveId" clId="{0141D510-F853-4C7B-976F-3274359856B1}" dt="2021-11-22T19:52:32.899" v="1161" actId="2696"/>
        <pc:sldMkLst>
          <pc:docMk/>
          <pc:sldMk cId="3192165451" sldId="267"/>
        </pc:sldMkLst>
      </pc:sldChg>
      <pc:sldChg chg="addSp modSp add">
        <pc:chgData name="Илья Антонов" userId="f9f23b8f6f0fba8f" providerId="LiveId" clId="{0141D510-F853-4C7B-976F-3274359856B1}" dt="2021-11-22T20:27:28.490" v="1484" actId="1076"/>
        <pc:sldMkLst>
          <pc:docMk/>
          <pc:sldMk cId="3368715653" sldId="267"/>
        </pc:sldMkLst>
        <pc:spChg chg="add mod">
          <ac:chgData name="Илья Антонов" userId="f9f23b8f6f0fba8f" providerId="LiveId" clId="{0141D510-F853-4C7B-976F-3274359856B1}" dt="2021-11-22T20:27:28.490" v="1484" actId="1076"/>
          <ac:spMkLst>
            <pc:docMk/>
            <pc:sldMk cId="3368715653" sldId="267"/>
            <ac:spMk id="2" creationId="{638553F4-36AD-4B2F-BEF1-E7B905E9110B}"/>
          </ac:spMkLst>
        </pc:spChg>
      </pc:sldChg>
      <pc:sldChg chg="add del replId">
        <pc:chgData name="Илья Антонов" userId="f9f23b8f6f0fba8f" providerId="LiveId" clId="{0141D510-F853-4C7B-976F-3274359856B1}" dt="2021-11-22T20:18:28.457" v="1353" actId="2696"/>
        <pc:sldMkLst>
          <pc:docMk/>
          <pc:sldMk cId="643781890" sldId="268"/>
        </pc:sldMkLst>
      </pc:sldChg>
      <pc:sldChg chg="addSp modSp add replId">
        <pc:chgData name="Илья Антонов" userId="f9f23b8f6f0fba8f" providerId="LiveId" clId="{0141D510-F853-4C7B-976F-3274359856B1}" dt="2021-11-22T20:27:35.243" v="1487" actId="1076"/>
        <pc:sldMkLst>
          <pc:docMk/>
          <pc:sldMk cId="2592568686" sldId="268"/>
        </pc:sldMkLst>
        <pc:spChg chg="add mod">
          <ac:chgData name="Илья Антонов" userId="f9f23b8f6f0fba8f" providerId="LiveId" clId="{0141D510-F853-4C7B-976F-3274359856B1}" dt="2021-11-22T20:27:35.243" v="1487" actId="1076"/>
          <ac:spMkLst>
            <pc:docMk/>
            <pc:sldMk cId="2592568686" sldId="268"/>
            <ac:spMk id="2" creationId="{5754A644-7CE9-49BA-AEB6-D435FB6BC23E}"/>
          </ac:spMkLst>
        </pc:spChg>
      </pc:sldChg>
      <pc:sldChg chg="add del replId">
        <pc:chgData name="Илья Антонов" userId="f9f23b8f6f0fba8f" providerId="LiveId" clId="{0141D510-F853-4C7B-976F-3274359856B1}" dt="2021-11-22T19:52:32.921" v="1162" actId="2696"/>
        <pc:sldMkLst>
          <pc:docMk/>
          <pc:sldMk cId="3292219444" sldId="268"/>
        </pc:sldMkLst>
      </pc:sldChg>
      <pc:sldChg chg="add del">
        <pc:chgData name="Илья Антонов" userId="f9f23b8f6f0fba8f" providerId="LiveId" clId="{0141D510-F853-4C7B-976F-3274359856B1}" dt="2021-11-22T20:18:28.473" v="1354" actId="2696"/>
        <pc:sldMkLst>
          <pc:docMk/>
          <pc:sldMk cId="3078682954" sldId="269"/>
        </pc:sldMkLst>
      </pc:sldChg>
      <pc:sldChg chg="addSp modSp add replId">
        <pc:chgData name="Илья Антонов" userId="f9f23b8f6f0fba8f" providerId="LiveId" clId="{0141D510-F853-4C7B-976F-3274359856B1}" dt="2021-11-22T20:27:41.362" v="1490" actId="1076"/>
        <pc:sldMkLst>
          <pc:docMk/>
          <pc:sldMk cId="3407036956" sldId="269"/>
        </pc:sldMkLst>
        <pc:spChg chg="add mod">
          <ac:chgData name="Илья Антонов" userId="f9f23b8f6f0fba8f" providerId="LiveId" clId="{0141D510-F853-4C7B-976F-3274359856B1}" dt="2021-11-22T20:27:41.362" v="1490" actId="1076"/>
          <ac:spMkLst>
            <pc:docMk/>
            <pc:sldMk cId="3407036956" sldId="269"/>
            <ac:spMk id="2" creationId="{125F208C-45A2-4719-B3CE-BBEE7ED95DB2}"/>
          </ac:spMkLst>
        </pc:spChg>
      </pc:sldChg>
      <pc:sldChg chg="add del">
        <pc:chgData name="Илья Антонов" userId="f9f23b8f6f0fba8f" providerId="LiveId" clId="{0141D510-F853-4C7B-976F-3274359856B1}" dt="2021-11-22T19:52:32.943" v="1163" actId="2696"/>
        <pc:sldMkLst>
          <pc:docMk/>
          <pc:sldMk cId="4208331534" sldId="269"/>
        </pc:sldMkLst>
      </pc:sldChg>
      <pc:sldChg chg="add del replId">
        <pc:chgData name="Илья Антонов" userId="f9f23b8f6f0fba8f" providerId="LiveId" clId="{0141D510-F853-4C7B-976F-3274359856B1}" dt="2021-11-22T19:52:32.966" v="1164" actId="2696"/>
        <pc:sldMkLst>
          <pc:docMk/>
          <pc:sldMk cId="1504470127" sldId="270"/>
        </pc:sldMkLst>
      </pc:sldChg>
      <pc:sldChg chg="addSp modSp add">
        <pc:chgData name="Илья Антонов" userId="f9f23b8f6f0fba8f" providerId="LiveId" clId="{0141D510-F853-4C7B-976F-3274359856B1}" dt="2021-11-22T20:27:47.978" v="1493" actId="1076"/>
        <pc:sldMkLst>
          <pc:docMk/>
          <pc:sldMk cId="1722037141" sldId="270"/>
        </pc:sldMkLst>
        <pc:spChg chg="add mod">
          <ac:chgData name="Илья Антонов" userId="f9f23b8f6f0fba8f" providerId="LiveId" clId="{0141D510-F853-4C7B-976F-3274359856B1}" dt="2021-11-22T20:27:47.978" v="1493" actId="1076"/>
          <ac:spMkLst>
            <pc:docMk/>
            <pc:sldMk cId="1722037141" sldId="270"/>
            <ac:spMk id="2" creationId="{D376B2C5-3BDD-4505-B324-97176F9FB4F0}"/>
          </ac:spMkLst>
        </pc:spChg>
      </pc:sldChg>
      <pc:sldChg chg="add del replId">
        <pc:chgData name="Илья Антонов" userId="f9f23b8f6f0fba8f" providerId="LiveId" clId="{0141D510-F853-4C7B-976F-3274359856B1}" dt="2021-11-22T20:18:28.490" v="1355" actId="2696"/>
        <pc:sldMkLst>
          <pc:docMk/>
          <pc:sldMk cId="2929801325" sldId="270"/>
        </pc:sldMkLst>
      </pc:sldChg>
      <pc:sldChg chg="add del replId">
        <pc:chgData name="Илья Антонов" userId="f9f23b8f6f0fba8f" providerId="LiveId" clId="{0141D510-F853-4C7B-976F-3274359856B1}" dt="2021-11-22T19:52:32.997" v="1165" actId="2696"/>
        <pc:sldMkLst>
          <pc:docMk/>
          <pc:sldMk cId="3766928" sldId="271"/>
        </pc:sldMkLst>
      </pc:sldChg>
      <pc:sldChg chg="add del replId">
        <pc:chgData name="Илья Антонов" userId="f9f23b8f6f0fba8f" providerId="LiveId" clId="{0141D510-F853-4C7B-976F-3274359856B1}" dt="2021-11-22T20:18:28.506" v="1356" actId="2696"/>
        <pc:sldMkLst>
          <pc:docMk/>
          <pc:sldMk cId="1014475845" sldId="271"/>
        </pc:sldMkLst>
      </pc:sldChg>
      <pc:sldChg chg="addSp modSp add replId">
        <pc:chgData name="Илья Антонов" userId="f9f23b8f6f0fba8f" providerId="LiveId" clId="{0141D510-F853-4C7B-976F-3274359856B1}" dt="2021-11-22T20:27:54.378" v="1496" actId="1076"/>
        <pc:sldMkLst>
          <pc:docMk/>
          <pc:sldMk cId="3142092823" sldId="271"/>
        </pc:sldMkLst>
        <pc:spChg chg="add mod">
          <ac:chgData name="Илья Антонов" userId="f9f23b8f6f0fba8f" providerId="LiveId" clId="{0141D510-F853-4C7B-976F-3274359856B1}" dt="2021-11-22T20:27:54.378" v="1496" actId="1076"/>
          <ac:spMkLst>
            <pc:docMk/>
            <pc:sldMk cId="3142092823" sldId="271"/>
            <ac:spMk id="2" creationId="{621C6E7B-79E8-4087-8440-6CD6E3B34EAB}"/>
          </ac:spMkLst>
        </pc:spChg>
      </pc:sldChg>
      <pc:sldChg chg="addSp modSp add replId">
        <pc:chgData name="Илья Антонов" userId="f9f23b8f6f0fba8f" providerId="LiveId" clId="{0141D510-F853-4C7B-976F-3274359856B1}" dt="2021-11-22T20:28:01.241" v="1499" actId="1076"/>
        <pc:sldMkLst>
          <pc:docMk/>
          <pc:sldMk cId="429807736" sldId="272"/>
        </pc:sldMkLst>
        <pc:spChg chg="add mod">
          <ac:chgData name="Илья Антонов" userId="f9f23b8f6f0fba8f" providerId="LiveId" clId="{0141D510-F853-4C7B-976F-3274359856B1}" dt="2021-11-22T20:28:01.241" v="1499" actId="1076"/>
          <ac:spMkLst>
            <pc:docMk/>
            <pc:sldMk cId="429807736" sldId="272"/>
            <ac:spMk id="2" creationId="{CB87951E-57FE-4333-95F2-261F1E762387}"/>
          </ac:spMkLst>
        </pc:spChg>
      </pc:sldChg>
      <pc:sldChg chg="add del">
        <pc:chgData name="Илья Антонов" userId="f9f23b8f6f0fba8f" providerId="LiveId" clId="{0141D510-F853-4C7B-976F-3274359856B1}" dt="2021-11-22T20:18:28.525" v="1357" actId="2696"/>
        <pc:sldMkLst>
          <pc:docMk/>
          <pc:sldMk cId="1201092508" sldId="272"/>
        </pc:sldMkLst>
      </pc:sldChg>
      <pc:sldMasterChg chg="modTransition modSldLayout">
        <pc:chgData name="Илья Антонов" userId="f9f23b8f6f0fba8f" providerId="LiveId" clId="{0141D510-F853-4C7B-976F-3274359856B1}" dt="2021-11-22T19:58:08.393" v="1206"/>
        <pc:sldMasterMkLst>
          <pc:docMk/>
          <pc:sldMasterMk cId="1682956428" sldId="2147483648"/>
        </pc:sldMasterMkLst>
        <pc:sldLayoutChg chg="modTransition">
          <pc:chgData name="Илья Антонов" userId="f9f23b8f6f0fba8f" providerId="LiveId" clId="{0141D510-F853-4C7B-976F-3274359856B1}" dt="2021-11-22T19:58:08.393" v="1206"/>
          <pc:sldLayoutMkLst>
            <pc:docMk/>
            <pc:sldMasterMk cId="1682956428" sldId="2147483648"/>
            <pc:sldLayoutMk cId="1329663629" sldId="2147483649"/>
          </pc:sldLayoutMkLst>
        </pc:sldLayoutChg>
        <pc:sldLayoutChg chg="modTransition">
          <pc:chgData name="Илья Антонов" userId="f9f23b8f6f0fba8f" providerId="LiveId" clId="{0141D510-F853-4C7B-976F-3274359856B1}" dt="2021-11-22T19:58:08.393" v="1206"/>
          <pc:sldLayoutMkLst>
            <pc:docMk/>
            <pc:sldMasterMk cId="1682956428" sldId="2147483648"/>
            <pc:sldLayoutMk cId="1468882795" sldId="2147483650"/>
          </pc:sldLayoutMkLst>
        </pc:sldLayoutChg>
        <pc:sldLayoutChg chg="modTransition">
          <pc:chgData name="Илья Антонов" userId="f9f23b8f6f0fba8f" providerId="LiveId" clId="{0141D510-F853-4C7B-976F-3274359856B1}" dt="2021-11-22T19:58:08.393" v="1206"/>
          <pc:sldLayoutMkLst>
            <pc:docMk/>
            <pc:sldMasterMk cId="1682956428" sldId="2147483648"/>
            <pc:sldLayoutMk cId="3347954146" sldId="2147483651"/>
          </pc:sldLayoutMkLst>
        </pc:sldLayoutChg>
        <pc:sldLayoutChg chg="modTransition">
          <pc:chgData name="Илья Антонов" userId="f9f23b8f6f0fba8f" providerId="LiveId" clId="{0141D510-F853-4C7B-976F-3274359856B1}" dt="2021-11-22T19:58:08.393" v="1206"/>
          <pc:sldLayoutMkLst>
            <pc:docMk/>
            <pc:sldMasterMk cId="1682956428" sldId="2147483648"/>
            <pc:sldLayoutMk cId="3034960744" sldId="2147483652"/>
          </pc:sldLayoutMkLst>
        </pc:sldLayoutChg>
        <pc:sldLayoutChg chg="modTransition">
          <pc:chgData name="Илья Антонов" userId="f9f23b8f6f0fba8f" providerId="LiveId" clId="{0141D510-F853-4C7B-976F-3274359856B1}" dt="2021-11-22T19:58:08.393" v="1206"/>
          <pc:sldLayoutMkLst>
            <pc:docMk/>
            <pc:sldMasterMk cId="1682956428" sldId="2147483648"/>
            <pc:sldLayoutMk cId="2432092835" sldId="2147483653"/>
          </pc:sldLayoutMkLst>
        </pc:sldLayoutChg>
        <pc:sldLayoutChg chg="modTransition">
          <pc:chgData name="Илья Антонов" userId="f9f23b8f6f0fba8f" providerId="LiveId" clId="{0141D510-F853-4C7B-976F-3274359856B1}" dt="2021-11-22T19:58:08.393" v="1206"/>
          <pc:sldLayoutMkLst>
            <pc:docMk/>
            <pc:sldMasterMk cId="1682956428" sldId="2147483648"/>
            <pc:sldLayoutMk cId="3865300016" sldId="2147483654"/>
          </pc:sldLayoutMkLst>
        </pc:sldLayoutChg>
        <pc:sldLayoutChg chg="modTransition">
          <pc:chgData name="Илья Антонов" userId="f9f23b8f6f0fba8f" providerId="LiveId" clId="{0141D510-F853-4C7B-976F-3274359856B1}" dt="2021-11-22T19:58:08.393" v="1206"/>
          <pc:sldLayoutMkLst>
            <pc:docMk/>
            <pc:sldMasterMk cId="1682956428" sldId="2147483648"/>
            <pc:sldLayoutMk cId="1232947174" sldId="2147483655"/>
          </pc:sldLayoutMkLst>
        </pc:sldLayoutChg>
        <pc:sldLayoutChg chg="modTransition">
          <pc:chgData name="Илья Антонов" userId="f9f23b8f6f0fba8f" providerId="LiveId" clId="{0141D510-F853-4C7B-976F-3274359856B1}" dt="2021-11-22T19:58:08.393" v="1206"/>
          <pc:sldLayoutMkLst>
            <pc:docMk/>
            <pc:sldMasterMk cId="1682956428" sldId="2147483648"/>
            <pc:sldLayoutMk cId="2671644280" sldId="2147483656"/>
          </pc:sldLayoutMkLst>
        </pc:sldLayoutChg>
        <pc:sldLayoutChg chg="modTransition">
          <pc:chgData name="Илья Антонов" userId="f9f23b8f6f0fba8f" providerId="LiveId" clId="{0141D510-F853-4C7B-976F-3274359856B1}" dt="2021-11-22T19:58:08.393" v="1206"/>
          <pc:sldLayoutMkLst>
            <pc:docMk/>
            <pc:sldMasterMk cId="1682956428" sldId="2147483648"/>
            <pc:sldLayoutMk cId="2875642188" sldId="2147483657"/>
          </pc:sldLayoutMkLst>
        </pc:sldLayoutChg>
        <pc:sldLayoutChg chg="modTransition">
          <pc:chgData name="Илья Антонов" userId="f9f23b8f6f0fba8f" providerId="LiveId" clId="{0141D510-F853-4C7B-976F-3274359856B1}" dt="2021-11-22T19:58:08.393" v="1206"/>
          <pc:sldLayoutMkLst>
            <pc:docMk/>
            <pc:sldMasterMk cId="1682956428" sldId="2147483648"/>
            <pc:sldLayoutMk cId="703901670" sldId="2147483658"/>
          </pc:sldLayoutMkLst>
        </pc:sldLayoutChg>
        <pc:sldLayoutChg chg="modTransition">
          <pc:chgData name="Илья Антонов" userId="f9f23b8f6f0fba8f" providerId="LiveId" clId="{0141D510-F853-4C7B-976F-3274359856B1}" dt="2021-11-22T19:58:08.393" v="1206"/>
          <pc:sldLayoutMkLst>
            <pc:docMk/>
            <pc:sldMasterMk cId="1682956428" sldId="2147483648"/>
            <pc:sldLayoutMk cId="1819994629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2D2B8-421A-4213-970B-4B60C0E53296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8318A-DD86-4447-98CE-5310DFB3BE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624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Menu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8318A-DD86-4447-98CE-5310DFB3BEF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653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ED3D9D-E391-494D-8D59-85B84E405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9528BF3-6FCA-4830-ADCF-81A8CD9B3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0904BB-8F08-4C74-8920-658262346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118FC-4BED-4E59-859F-D71E5D54933E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CBFDEC6-5752-4784-AA3D-C488B0A33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3E02A83-8636-4877-B686-4B5D363EB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9CAE-DDCC-4C30-B278-0B6A01DCD1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9663629"/>
      </p:ext>
    </p:extLst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9BD21F-15A2-4BDB-97AB-4D1F603CE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7378462-AC7D-402C-8420-A5318E98F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0754926-F776-47AD-9C0A-AE02FB774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118FC-4BED-4E59-859F-D71E5D54933E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2B5CC75-9A7E-4DF6-8FF8-FF27D2C53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D62B36B-29A7-4DDC-84B9-0C40138A4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9CAE-DDCC-4C30-B278-0B6A01DCD1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3901670"/>
      </p:ext>
    </p:extLst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E0D20ED-A493-4FD7-86F1-A580B5647F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9BEFF61-D89C-4025-AC40-1F8D4A0BD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22DBA5D-0E73-4DF8-9372-B899190DE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118FC-4BED-4E59-859F-D71E5D54933E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3EED707-8A7E-4551-BE09-50EEE7431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FD82A0B-F52E-4ECB-9F8E-FBFD16B46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9CAE-DDCC-4C30-B278-0B6A01DCD1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9994629"/>
      </p:ext>
    </p:extLst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017291-FB68-4A4F-B8CA-4FCF6F1B4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CECE9F7-C940-4EF7-B979-18A101D3B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070E1DF-DE1E-4AA1-80EE-72CF8804B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118FC-4BED-4E59-859F-D71E5D54933E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553A1DF-3FE3-47A1-BFE4-82A741D3A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8B0B8A2-45E1-4BF9-98F3-37094E11E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9CAE-DDCC-4C30-B278-0B6A01DCD1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8882795"/>
      </p:ext>
    </p:extLst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070FF3-0951-4930-BB48-C9CF36AC3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1B44BD1-E982-48D6-A5B7-10C7EB89C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62EF873-FFAA-4BBE-AEDB-51FED687C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118FC-4BED-4E59-859F-D71E5D54933E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A47A150-4659-44BB-9276-13A318F1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9044C31-D1C9-45B9-BA97-7EF9C94FD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9CAE-DDCC-4C30-B278-0B6A01DCD1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7954146"/>
      </p:ext>
    </p:extLst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CFCF97-607E-4679-89F6-FD2157683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E538508-59FB-45DD-8AD1-2356A387F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98D8F55-2911-4CF7-8880-830D6B457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A8C8064-8A2A-499E-88E0-7524EF2A1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118FC-4BED-4E59-859F-D71E5D54933E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08BE136-D208-44BB-928F-1E35F3C2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DB0F332-5790-43CC-AE0E-80CE88CBC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9CAE-DDCC-4C30-B278-0B6A01DCD1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4960744"/>
      </p:ext>
    </p:extLst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BEA5ED-E044-4025-8415-65D1C4B02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F83E769-488B-4018-AE69-14186C2AA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9028A83-4D6C-473B-BB8A-80DFE626B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C1023CA-0BD5-4169-9CA6-B22310EFEC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A919131-03C4-45E7-B5FB-8896E8DAF9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24FE5CF-B524-4CA7-8F8D-0DE9257F6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118FC-4BED-4E59-859F-D71E5D54933E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A0393F9-7CE2-43EC-B921-E913606B3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1964963-BDB8-470D-8EE9-A57333333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9CAE-DDCC-4C30-B278-0B6A01DCD1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2092835"/>
      </p:ext>
    </p:extLst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41BC08-81E4-4FC9-9F5E-8A1BC8566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6A89C0D-F48D-4EE2-8F1E-7D2E35301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118FC-4BED-4E59-859F-D71E5D54933E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4CB89EB-D3EC-45E9-B9C2-BCAC7E6A4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DA3338C-DC4F-4B57-8A8C-0E17EF9A6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9CAE-DDCC-4C30-B278-0B6A01DCD1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5300016"/>
      </p:ext>
    </p:extLst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3DE6803-8C22-413E-ABF5-4790AB8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118FC-4BED-4E59-859F-D71E5D54933E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F3AF5E6-9DD9-45DB-86A9-6E070F80A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0D01C62-8A6C-492B-99E3-80FDA7FF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9CAE-DDCC-4C30-B278-0B6A01DCD1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2947174"/>
      </p:ext>
    </p:extLst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9BB8A7-A165-447E-B0EA-24DB84E9F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D61682D-ECAD-482F-9A6A-382981581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A084997-0D39-4738-B1F5-0F414692DF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85AB8D5-42F3-44CB-9074-E8F112D01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118FC-4BED-4E59-859F-D71E5D54933E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4AB308D-B1DA-4B9F-BBC1-66463A5A2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1E97B98-5EA7-487A-AA2C-1E8628C9D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9CAE-DDCC-4C30-B278-0B6A01DCD1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1644280"/>
      </p:ext>
    </p:extLst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CFF5A2-EA5F-468F-A851-A0621A653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4EFACE5-0F0B-4364-93C9-D3CE2156DC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95A9F72-2C89-4251-8E71-2BDFCA0F7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794731B-86FE-4801-BF76-D1F9BC7FB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118FC-4BED-4E59-859F-D71E5D54933E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77E36BA-9616-4F65-A25E-C228E0104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0B44D96-D950-4E34-9A03-024C2DC49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9CAE-DDCC-4C30-B278-0B6A01DCD1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5642188"/>
      </p:ext>
    </p:extLst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AC6168-7750-4DE3-9400-FBA2D5398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AF46F4E-5268-4572-90B4-E0960B6E9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65F4839-A921-4C56-B8E0-2218828DF7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118FC-4BED-4E59-859F-D71E5D54933E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05240DC-AC94-48EA-977A-FB88E9C95F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4900D91-1C49-4312-B95B-FA8CB21E82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59CAE-DDCC-4C30-B278-0B6A01DCD1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295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" Type="http://schemas.openxmlformats.org/officeDocument/2006/relationships/notesSlide" Target="../notesSlides/notesSlide1.xml"/><Relationship Id="rId16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1">
            <a:hlinkClick r:id="rId3" action="ppaction://hlinksldjump"/>
            <a:extLst>
              <a:ext uri="{FF2B5EF4-FFF2-40B4-BE49-F238E27FC236}">
                <a16:creationId xmlns:a16="http://schemas.microsoft.com/office/drawing/2014/main" xmlns="" id="{A7542DF1-D36D-4AF3-8E18-E7D7D2537E43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/>
        </p:nvSpPr>
        <p:spPr>
          <a:xfrm>
            <a:off x="5375361" y="594579"/>
            <a:ext cx="1452458" cy="714104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B0FEBC1-94E3-4DE9-846A-179346DD748C}"/>
              </a:ext>
            </a:extLst>
          </p:cNvPr>
          <p:cNvSpPr txBox="1"/>
          <p:nvPr/>
        </p:nvSpPr>
        <p:spPr>
          <a:xfrm>
            <a:off x="1034263" y="725020"/>
            <a:ext cx="4200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БИОГРАФИЧЕСКАЯ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5F47190-8396-4A1F-AF84-A9D2AB0DFC2C}"/>
              </a:ext>
            </a:extLst>
          </p:cNvPr>
          <p:cNvSpPr txBox="1"/>
          <p:nvPr/>
        </p:nvSpPr>
        <p:spPr>
          <a:xfrm>
            <a:off x="1034263" y="4253026"/>
            <a:ext cx="4200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МЕДИЦИНСКАЯ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49B9DA5-C504-4539-8B52-4FC5F860559C}"/>
              </a:ext>
            </a:extLst>
          </p:cNvPr>
          <p:cNvSpPr txBox="1"/>
          <p:nvPr/>
        </p:nvSpPr>
        <p:spPr>
          <a:xfrm>
            <a:off x="1034263" y="1901022"/>
            <a:ext cx="4200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СКАЗОЧНАЯ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209E898-0892-4A89-97CC-3AA7E88FEEF1}"/>
              </a:ext>
            </a:extLst>
          </p:cNvPr>
          <p:cNvSpPr txBox="1"/>
          <p:nvPr/>
        </p:nvSpPr>
        <p:spPr>
          <a:xfrm>
            <a:off x="1034263" y="3077024"/>
            <a:ext cx="4200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СЛОВАРНАЯ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AAC3263-6FE3-41AD-A6DD-BB0509E4CFA0}"/>
              </a:ext>
            </a:extLst>
          </p:cNvPr>
          <p:cNvSpPr txBox="1"/>
          <p:nvPr/>
        </p:nvSpPr>
        <p:spPr>
          <a:xfrm>
            <a:off x="1034263" y="5429028"/>
            <a:ext cx="4200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ПАМЯТНАЯ</a:t>
            </a:r>
          </a:p>
        </p:txBody>
      </p:sp>
      <p:sp>
        <p:nvSpPr>
          <p:cNvPr id="19" name="b2">
            <a:hlinkClick r:id="rId4" action="ppaction://hlinksldjump"/>
            <a:extLst>
              <a:ext uri="{FF2B5EF4-FFF2-40B4-BE49-F238E27FC236}">
                <a16:creationId xmlns:a16="http://schemas.microsoft.com/office/drawing/2014/main" xmlns="" id="{9FB838A5-13BD-4BE5-B44F-415A20E6BD4E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/>
        </p:nvSpPr>
        <p:spPr>
          <a:xfrm>
            <a:off x="7538908" y="594579"/>
            <a:ext cx="1453279" cy="714104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2</a:t>
            </a:r>
          </a:p>
        </p:txBody>
      </p:sp>
      <p:sp>
        <p:nvSpPr>
          <p:cNvPr id="20" name="b3">
            <a:hlinkClick r:id="rId5" action="ppaction://hlinksldjump"/>
            <a:extLst>
              <a:ext uri="{FF2B5EF4-FFF2-40B4-BE49-F238E27FC236}">
                <a16:creationId xmlns:a16="http://schemas.microsoft.com/office/drawing/2014/main" xmlns="" id="{6180C423-D7BE-4487-BE75-04CE3820771D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/>
        </p:nvSpPr>
        <p:spPr>
          <a:xfrm>
            <a:off x="9703277" y="581368"/>
            <a:ext cx="1453279" cy="714104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3</a:t>
            </a:r>
          </a:p>
        </p:txBody>
      </p:sp>
      <p:sp>
        <p:nvSpPr>
          <p:cNvPr id="21" name="s1">
            <a:hlinkClick r:id="rId6" action="ppaction://hlinksldjump"/>
            <a:extLst>
              <a:ext uri="{FF2B5EF4-FFF2-40B4-BE49-F238E27FC236}">
                <a16:creationId xmlns:a16="http://schemas.microsoft.com/office/drawing/2014/main" xmlns="" id="{392699AC-9A03-4860-A78C-13A27F4F8656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/>
        </p:nvSpPr>
        <p:spPr>
          <a:xfrm>
            <a:off x="5375361" y="1779654"/>
            <a:ext cx="1452458" cy="714104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1</a:t>
            </a:r>
          </a:p>
        </p:txBody>
      </p:sp>
      <p:sp>
        <p:nvSpPr>
          <p:cNvPr id="22" name="s2">
            <a:hlinkClick r:id="rId7" action="ppaction://hlinksldjump"/>
            <a:extLst>
              <a:ext uri="{FF2B5EF4-FFF2-40B4-BE49-F238E27FC236}">
                <a16:creationId xmlns:a16="http://schemas.microsoft.com/office/drawing/2014/main" xmlns="" id="{D7544A52-C6F8-4600-A0B3-F551C8C1BB20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/>
        </p:nvSpPr>
        <p:spPr>
          <a:xfrm>
            <a:off x="7538908" y="1779654"/>
            <a:ext cx="1453279" cy="714104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2</a:t>
            </a:r>
          </a:p>
        </p:txBody>
      </p:sp>
      <p:sp>
        <p:nvSpPr>
          <p:cNvPr id="23" name="s3">
            <a:hlinkClick r:id="rId8" action="ppaction://hlinksldjump"/>
            <a:extLst>
              <a:ext uri="{FF2B5EF4-FFF2-40B4-BE49-F238E27FC236}">
                <a16:creationId xmlns:a16="http://schemas.microsoft.com/office/drawing/2014/main" xmlns="" id="{35E3EB81-1DF7-4153-8DDD-1FE6327C7B20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/>
        </p:nvSpPr>
        <p:spPr>
          <a:xfrm>
            <a:off x="9703277" y="1766443"/>
            <a:ext cx="1453279" cy="714104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3</a:t>
            </a:r>
          </a:p>
        </p:txBody>
      </p:sp>
      <p:sp>
        <p:nvSpPr>
          <p:cNvPr id="24" name="sl1">
            <a:hlinkClick r:id="rId9" action="ppaction://hlinksldjump"/>
            <a:extLst>
              <a:ext uri="{FF2B5EF4-FFF2-40B4-BE49-F238E27FC236}">
                <a16:creationId xmlns:a16="http://schemas.microsoft.com/office/drawing/2014/main" xmlns="" id="{2D8C1A9B-18AA-4C35-B916-07692A5BDEF7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/>
        </p:nvSpPr>
        <p:spPr>
          <a:xfrm>
            <a:off x="5375361" y="2964729"/>
            <a:ext cx="1452458" cy="714104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1</a:t>
            </a:r>
          </a:p>
        </p:txBody>
      </p:sp>
      <p:sp>
        <p:nvSpPr>
          <p:cNvPr id="25" name="sl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8AB4899-9291-4F61-BF1E-4309F6DA0653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/>
        </p:nvSpPr>
        <p:spPr>
          <a:xfrm>
            <a:off x="7538908" y="2964729"/>
            <a:ext cx="1453279" cy="714104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2</a:t>
            </a:r>
          </a:p>
        </p:txBody>
      </p:sp>
      <p:sp>
        <p:nvSpPr>
          <p:cNvPr id="26" name="sl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7831EEC0-BFE1-4D1A-9508-094B20FF66A2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/>
        </p:nvSpPr>
        <p:spPr>
          <a:xfrm>
            <a:off x="9703277" y="2951518"/>
            <a:ext cx="1453279" cy="714104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3</a:t>
            </a:r>
          </a:p>
        </p:txBody>
      </p:sp>
      <p:sp>
        <p:nvSpPr>
          <p:cNvPr id="27" name="m1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295D1FF-A0A8-477F-8EA9-52CE8E358AA5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/>
        </p:nvSpPr>
        <p:spPr>
          <a:xfrm>
            <a:off x="5375361" y="4149804"/>
            <a:ext cx="1452458" cy="714104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1</a:t>
            </a:r>
          </a:p>
        </p:txBody>
      </p:sp>
      <p:sp>
        <p:nvSpPr>
          <p:cNvPr id="28" name="m2">
            <a:hlinkClick r:id="rId13" action="ppaction://hlinksldjump"/>
            <a:extLst>
              <a:ext uri="{FF2B5EF4-FFF2-40B4-BE49-F238E27FC236}">
                <a16:creationId xmlns:a16="http://schemas.microsoft.com/office/drawing/2014/main" xmlns="" id="{7B438A8D-FA1D-4F88-BCC2-FEF44BB55183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/>
        </p:nvSpPr>
        <p:spPr>
          <a:xfrm>
            <a:off x="7538908" y="4149804"/>
            <a:ext cx="1453279" cy="714104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2</a:t>
            </a:r>
          </a:p>
        </p:txBody>
      </p:sp>
      <p:sp>
        <p:nvSpPr>
          <p:cNvPr id="29" name="m3">
            <a:hlinkClick r:id="rId14" action="ppaction://hlinksldjump"/>
            <a:extLst>
              <a:ext uri="{FF2B5EF4-FFF2-40B4-BE49-F238E27FC236}">
                <a16:creationId xmlns:a16="http://schemas.microsoft.com/office/drawing/2014/main" xmlns="" id="{C94B95C5-2E36-4847-A3FA-DF624703A260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/>
        </p:nvSpPr>
        <p:spPr>
          <a:xfrm>
            <a:off x="9703277" y="4136593"/>
            <a:ext cx="1453279" cy="714104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3</a:t>
            </a:r>
          </a:p>
        </p:txBody>
      </p:sp>
      <p:sp>
        <p:nvSpPr>
          <p:cNvPr id="30" name="p1">
            <a:hlinkClick r:id="rId15" action="ppaction://hlinksldjump"/>
            <a:extLst>
              <a:ext uri="{FF2B5EF4-FFF2-40B4-BE49-F238E27FC236}">
                <a16:creationId xmlns:a16="http://schemas.microsoft.com/office/drawing/2014/main" xmlns="" id="{766DEE1F-3C4B-42AC-A0B0-D8EBB11B5604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/>
        </p:nvSpPr>
        <p:spPr>
          <a:xfrm>
            <a:off x="5375361" y="5334879"/>
            <a:ext cx="1452458" cy="714104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1</a:t>
            </a:r>
          </a:p>
        </p:txBody>
      </p:sp>
      <p:sp>
        <p:nvSpPr>
          <p:cNvPr id="31" name="p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417B5378-2E34-4F17-9207-870155B0FC43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/>
        </p:nvSpPr>
        <p:spPr>
          <a:xfrm>
            <a:off x="7538908" y="5334879"/>
            <a:ext cx="1453279" cy="714104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2</a:t>
            </a:r>
          </a:p>
        </p:txBody>
      </p:sp>
      <p:sp>
        <p:nvSpPr>
          <p:cNvPr id="32" name="p3">
            <a:hlinkClick r:id="rId17" action="ppaction://hlinksldjump"/>
            <a:extLst>
              <a:ext uri="{FF2B5EF4-FFF2-40B4-BE49-F238E27FC236}">
                <a16:creationId xmlns:a16="http://schemas.microsoft.com/office/drawing/2014/main" xmlns="" id="{F4CCAE4E-9B24-4D7F-B3C9-FC49692AAC4D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/>
        </p:nvSpPr>
        <p:spPr>
          <a:xfrm>
            <a:off x="9703277" y="5321668"/>
            <a:ext cx="1453279" cy="714104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3</a:t>
            </a: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969549E1-9DFF-474A-A3C3-858AA2603750}"/>
              </a:ext>
            </a:extLst>
          </p:cNvPr>
          <p:cNvCxnSpPr>
            <a:cxnSpLocks/>
          </p:cNvCxnSpPr>
          <p:nvPr/>
        </p:nvCxnSpPr>
        <p:spPr>
          <a:xfrm>
            <a:off x="-260059" y="1526796"/>
            <a:ext cx="1297776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xmlns="" id="{B39B9692-D7C9-4F1C-A864-AAD4CE681607}"/>
              </a:ext>
            </a:extLst>
          </p:cNvPr>
          <p:cNvCxnSpPr>
            <a:cxnSpLocks/>
          </p:cNvCxnSpPr>
          <p:nvPr/>
        </p:nvCxnSpPr>
        <p:spPr>
          <a:xfrm>
            <a:off x="-221959" y="2717421"/>
            <a:ext cx="1297776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xmlns="" id="{E418A088-D358-4300-BE4E-CE4ED9E7D6D2}"/>
              </a:ext>
            </a:extLst>
          </p:cNvPr>
          <p:cNvCxnSpPr>
            <a:cxnSpLocks/>
          </p:cNvCxnSpPr>
          <p:nvPr/>
        </p:nvCxnSpPr>
        <p:spPr>
          <a:xfrm>
            <a:off x="-164809" y="3879471"/>
            <a:ext cx="1297776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xmlns="" id="{0A5FE11C-2A05-44AD-AF61-A2D0DD0B1582}"/>
              </a:ext>
            </a:extLst>
          </p:cNvPr>
          <p:cNvCxnSpPr>
            <a:cxnSpLocks/>
          </p:cNvCxnSpPr>
          <p:nvPr/>
        </p:nvCxnSpPr>
        <p:spPr>
          <a:xfrm>
            <a:off x="-221959" y="5089146"/>
            <a:ext cx="1297776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Заголовок 75">
            <a:extLst>
              <a:ext uri="{FF2B5EF4-FFF2-40B4-BE49-F238E27FC236}">
                <a16:creationId xmlns:a16="http://schemas.microsoft.com/office/drawing/2014/main" xmlns="" id="{71F433F2-6F79-4577-B198-C5618CD66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713420" cy="500481"/>
          </a:xfrm>
        </p:spPr>
        <p:txBody>
          <a:bodyPr>
            <a:normAutofit/>
          </a:bodyPr>
          <a:lstStyle/>
          <a:p>
            <a:r>
              <a:rPr lang="en-US" sz="100" baseline="0" dirty="0">
                <a:solidFill>
                  <a:srgbClr val="92D050"/>
                </a:solidFill>
              </a:rPr>
              <a:t>Menu</a:t>
            </a:r>
            <a:endParaRPr lang="ru-RU" sz="1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523839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urn">
            <a:hlinkClick r:id="rId2" action="ppaction://hlinksldjump"/>
            <a:extLst>
              <a:ext uri="{FF2B5EF4-FFF2-40B4-BE49-F238E27FC236}">
                <a16:creationId xmlns:a16="http://schemas.microsoft.com/office/drawing/2014/main" xmlns="" id="{F79456AD-F490-495B-9B12-4608F8AAD969}"/>
              </a:ext>
            </a:extLst>
          </p:cNvPr>
          <p:cNvSpPr/>
          <p:nvPr/>
        </p:nvSpPr>
        <p:spPr>
          <a:xfrm>
            <a:off x="657225" y="5962650"/>
            <a:ext cx="1924050" cy="409575"/>
          </a:xfrm>
          <a:prstGeom prst="rect">
            <a:avLst/>
          </a:prstGeom>
          <a:solidFill>
            <a:srgbClr val="DB2D4A"/>
          </a:solidFill>
          <a:ln cap="sq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Назад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88B198-E0E0-49B7-AC27-BE13794D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320"/>
            <a:ext cx="10515600" cy="1325563"/>
          </a:xfrm>
        </p:spPr>
        <p:txBody>
          <a:bodyPr>
            <a:normAutofit/>
          </a:bodyPr>
          <a:lstStyle/>
          <a:p>
            <a:r>
              <a:rPr lang="ru-RU" sz="100" dirty="0">
                <a:solidFill>
                  <a:srgbClr val="92D050"/>
                </a:solidFill>
              </a:rPr>
              <a:t>s</a:t>
            </a:r>
            <a:r>
              <a:rPr lang="en-US" sz="100" dirty="0">
                <a:solidFill>
                  <a:srgbClr val="92D050"/>
                </a:solidFill>
              </a:rPr>
              <a:t>l3</a:t>
            </a:r>
            <a:endParaRPr lang="ru-RU" sz="100" dirty="0">
              <a:solidFill>
                <a:srgbClr val="92D050"/>
              </a:solidFill>
            </a:endParaRPr>
          </a:p>
        </p:txBody>
      </p:sp>
      <p:sp>
        <p:nvSpPr>
          <p:cNvPr id="6" name="Answer">
            <a:extLst>
              <a:ext uri="{FF2B5EF4-FFF2-40B4-BE49-F238E27FC236}">
                <a16:creationId xmlns:a16="http://schemas.microsoft.com/office/drawing/2014/main" xmlns="" id="{943D49C1-C793-4E49-9456-C6556B5D4A7D}"/>
              </a:ext>
            </a:extLst>
          </p:cNvPr>
          <p:cNvSpPr/>
          <p:nvPr/>
        </p:nvSpPr>
        <p:spPr>
          <a:xfrm>
            <a:off x="657225" y="485775"/>
            <a:ext cx="10877550" cy="5143500"/>
          </a:xfrm>
          <a:prstGeom prst="roundRect">
            <a:avLst>
              <a:gd name="adj" fmla="val 4444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cap="sq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400" dirty="0" smtClean="0"/>
              <a:t>П</a:t>
            </a:r>
            <a:endParaRPr lang="ru-RU" sz="59500" dirty="0"/>
          </a:p>
        </p:txBody>
      </p:sp>
      <p:sp>
        <p:nvSpPr>
          <p:cNvPr id="8" name="Question">
            <a:extLst>
              <a:ext uri="{FF2B5EF4-FFF2-40B4-BE49-F238E27FC236}">
                <a16:creationId xmlns:a16="http://schemas.microsoft.com/office/drawing/2014/main" xmlns="" id="{736D262B-5689-410A-9CC3-EEF13B05AF86}"/>
              </a:ext>
            </a:extLst>
          </p:cNvPr>
          <p:cNvSpPr/>
          <p:nvPr/>
        </p:nvSpPr>
        <p:spPr>
          <a:xfrm>
            <a:off x="657225" y="485775"/>
            <a:ext cx="10877550" cy="5143500"/>
          </a:xfrm>
          <a:prstGeom prst="roundRect">
            <a:avLst>
              <a:gd name="adj" fmla="val 4444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cap="sq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i="1" dirty="0" smtClean="0"/>
              <a:t>На какую букву больше всего слов в словаре?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86651316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urn">
            <a:hlinkClick r:id="rId2" action="ppaction://hlinksldjump"/>
            <a:extLst>
              <a:ext uri="{FF2B5EF4-FFF2-40B4-BE49-F238E27FC236}">
                <a16:creationId xmlns:a16="http://schemas.microsoft.com/office/drawing/2014/main" xmlns="" id="{F79456AD-F490-495B-9B12-4608F8AAD969}"/>
              </a:ext>
            </a:extLst>
          </p:cNvPr>
          <p:cNvSpPr/>
          <p:nvPr/>
        </p:nvSpPr>
        <p:spPr>
          <a:xfrm>
            <a:off x="657225" y="5962650"/>
            <a:ext cx="1924050" cy="409575"/>
          </a:xfrm>
          <a:prstGeom prst="rect">
            <a:avLst/>
          </a:prstGeom>
          <a:solidFill>
            <a:srgbClr val="DB2D4A"/>
          </a:solidFill>
          <a:ln cap="sq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Назад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8553F4-36AD-4B2F-BEF1-E7B905E91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100" dirty="0">
                <a:solidFill>
                  <a:srgbClr val="92D050"/>
                </a:solidFill>
              </a:rPr>
              <a:t>m1</a:t>
            </a:r>
            <a:endParaRPr lang="ru-RU" sz="100" dirty="0">
              <a:solidFill>
                <a:srgbClr val="92D050"/>
              </a:solidFill>
            </a:endParaRPr>
          </a:p>
        </p:txBody>
      </p:sp>
      <p:sp>
        <p:nvSpPr>
          <p:cNvPr id="6" name="Answer">
            <a:extLst>
              <a:ext uri="{FF2B5EF4-FFF2-40B4-BE49-F238E27FC236}">
                <a16:creationId xmlns:a16="http://schemas.microsoft.com/office/drawing/2014/main" xmlns="" id="{943D49C1-C793-4E49-9456-C6556B5D4A7D}"/>
              </a:ext>
            </a:extLst>
          </p:cNvPr>
          <p:cNvSpPr/>
          <p:nvPr/>
        </p:nvSpPr>
        <p:spPr>
          <a:xfrm>
            <a:off x="657225" y="485775"/>
            <a:ext cx="10877550" cy="5143500"/>
          </a:xfrm>
          <a:prstGeom prst="roundRect">
            <a:avLst>
              <a:gd name="adj" fmla="val 4444"/>
            </a:avLst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cap="sq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Одинаково умелое владение обеими руками</a:t>
            </a:r>
            <a:endParaRPr lang="ru-RU" sz="13800" dirty="0"/>
          </a:p>
        </p:txBody>
      </p:sp>
      <p:sp>
        <p:nvSpPr>
          <p:cNvPr id="8" name="Question">
            <a:extLst>
              <a:ext uri="{FF2B5EF4-FFF2-40B4-BE49-F238E27FC236}">
                <a16:creationId xmlns:a16="http://schemas.microsoft.com/office/drawing/2014/main" xmlns="" id="{736D262B-5689-410A-9CC3-EEF13B05AF86}"/>
              </a:ext>
            </a:extLst>
          </p:cNvPr>
          <p:cNvSpPr/>
          <p:nvPr/>
        </p:nvSpPr>
        <p:spPr>
          <a:xfrm>
            <a:off x="657225" y="485775"/>
            <a:ext cx="10877550" cy="5143500"/>
          </a:xfrm>
          <a:prstGeom prst="roundRect">
            <a:avLst>
              <a:gd name="adj" fmla="val 4444"/>
            </a:avLst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cap="sq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i="1" dirty="0" smtClean="0"/>
              <a:t>Какая физиологическая особенность Даля ценилась в области медицины больше всего?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336871565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urn">
            <a:hlinkClick r:id="rId2" action="ppaction://hlinksldjump"/>
            <a:extLst>
              <a:ext uri="{FF2B5EF4-FFF2-40B4-BE49-F238E27FC236}">
                <a16:creationId xmlns:a16="http://schemas.microsoft.com/office/drawing/2014/main" xmlns="" id="{F79456AD-F490-495B-9B12-4608F8AAD969}"/>
              </a:ext>
            </a:extLst>
          </p:cNvPr>
          <p:cNvSpPr/>
          <p:nvPr/>
        </p:nvSpPr>
        <p:spPr>
          <a:xfrm>
            <a:off x="657225" y="5962650"/>
            <a:ext cx="1924050" cy="409575"/>
          </a:xfrm>
          <a:prstGeom prst="rect">
            <a:avLst/>
          </a:prstGeom>
          <a:solidFill>
            <a:srgbClr val="DB2D4A"/>
          </a:solidFill>
          <a:ln cap="sq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Назад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54A644-7CE9-49BA-AEB6-D435FB6BC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100" dirty="0">
                <a:solidFill>
                  <a:srgbClr val="92D050"/>
                </a:solidFill>
              </a:rPr>
              <a:t>m</a:t>
            </a:r>
            <a:r>
              <a:rPr lang="en-US" sz="100" dirty="0">
                <a:solidFill>
                  <a:srgbClr val="92D050"/>
                </a:solidFill>
              </a:rPr>
              <a:t>2</a:t>
            </a:r>
            <a:endParaRPr lang="ru-RU" sz="100" dirty="0">
              <a:solidFill>
                <a:srgbClr val="92D050"/>
              </a:solidFill>
            </a:endParaRPr>
          </a:p>
        </p:txBody>
      </p:sp>
      <p:sp>
        <p:nvSpPr>
          <p:cNvPr id="6" name="Answer">
            <a:extLst>
              <a:ext uri="{FF2B5EF4-FFF2-40B4-BE49-F238E27FC236}">
                <a16:creationId xmlns:a16="http://schemas.microsoft.com/office/drawing/2014/main" xmlns="" id="{943D49C1-C793-4E49-9456-C6556B5D4A7D}"/>
              </a:ext>
            </a:extLst>
          </p:cNvPr>
          <p:cNvSpPr/>
          <p:nvPr/>
        </p:nvSpPr>
        <p:spPr>
          <a:xfrm>
            <a:off x="657225" y="485775"/>
            <a:ext cx="10877550" cy="5143500"/>
          </a:xfrm>
          <a:prstGeom prst="roundRect">
            <a:avLst>
              <a:gd name="adj" fmla="val 4444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cap="sq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Русско-турецкая война</a:t>
            </a:r>
            <a:endParaRPr lang="ru-RU" sz="23900" dirty="0"/>
          </a:p>
        </p:txBody>
      </p:sp>
      <p:sp>
        <p:nvSpPr>
          <p:cNvPr id="8" name="Question">
            <a:extLst>
              <a:ext uri="{FF2B5EF4-FFF2-40B4-BE49-F238E27FC236}">
                <a16:creationId xmlns:a16="http://schemas.microsoft.com/office/drawing/2014/main" xmlns="" id="{736D262B-5689-410A-9CC3-EEF13B05AF86}"/>
              </a:ext>
            </a:extLst>
          </p:cNvPr>
          <p:cNvSpPr/>
          <p:nvPr/>
        </p:nvSpPr>
        <p:spPr>
          <a:xfrm>
            <a:off x="657225" y="485775"/>
            <a:ext cx="10877550" cy="5143500"/>
          </a:xfrm>
          <a:prstGeom prst="roundRect">
            <a:avLst>
              <a:gd name="adj" fmla="val 4444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cap="sq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i="1" dirty="0" smtClean="0"/>
              <a:t>Во время какой войны </a:t>
            </a:r>
            <a:r>
              <a:rPr lang="en-US" sz="7200" i="1" smtClean="0"/>
              <a:t/>
            </a:r>
            <a:br>
              <a:rPr lang="en-US" sz="7200" i="1" smtClean="0"/>
            </a:br>
            <a:r>
              <a:rPr lang="ru-RU" sz="7200" i="1" smtClean="0"/>
              <a:t>В</a:t>
            </a:r>
            <a:r>
              <a:rPr lang="ru-RU" sz="7200" i="1" dirty="0" smtClean="0"/>
              <a:t>. И. Даль получил богатую хирургическую практику?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259256868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urn">
            <a:hlinkClick r:id="rId2" action="ppaction://hlinksldjump"/>
            <a:extLst>
              <a:ext uri="{FF2B5EF4-FFF2-40B4-BE49-F238E27FC236}">
                <a16:creationId xmlns:a16="http://schemas.microsoft.com/office/drawing/2014/main" xmlns="" id="{F79456AD-F490-495B-9B12-4608F8AAD969}"/>
              </a:ext>
            </a:extLst>
          </p:cNvPr>
          <p:cNvSpPr/>
          <p:nvPr/>
        </p:nvSpPr>
        <p:spPr>
          <a:xfrm>
            <a:off x="657225" y="5962650"/>
            <a:ext cx="1924050" cy="409575"/>
          </a:xfrm>
          <a:prstGeom prst="rect">
            <a:avLst/>
          </a:prstGeom>
          <a:solidFill>
            <a:srgbClr val="DB2D4A"/>
          </a:solidFill>
          <a:ln cap="sq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Назад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5F208C-45A2-4719-B3CE-BBEE7ED95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100" dirty="0">
                <a:solidFill>
                  <a:srgbClr val="92D050"/>
                </a:solidFill>
              </a:rPr>
              <a:t>m</a:t>
            </a:r>
            <a:r>
              <a:rPr lang="en-US" sz="100" dirty="0">
                <a:solidFill>
                  <a:srgbClr val="92D050"/>
                </a:solidFill>
              </a:rPr>
              <a:t>3</a:t>
            </a:r>
            <a:endParaRPr lang="ru-RU" sz="100" dirty="0">
              <a:solidFill>
                <a:srgbClr val="92D050"/>
              </a:solidFill>
            </a:endParaRPr>
          </a:p>
        </p:txBody>
      </p:sp>
      <p:sp>
        <p:nvSpPr>
          <p:cNvPr id="6" name="Answer">
            <a:extLst>
              <a:ext uri="{FF2B5EF4-FFF2-40B4-BE49-F238E27FC236}">
                <a16:creationId xmlns:a16="http://schemas.microsoft.com/office/drawing/2014/main" xmlns="" id="{943D49C1-C793-4E49-9456-C6556B5D4A7D}"/>
              </a:ext>
            </a:extLst>
          </p:cNvPr>
          <p:cNvSpPr/>
          <p:nvPr/>
        </p:nvSpPr>
        <p:spPr>
          <a:xfrm>
            <a:off x="657225" y="485775"/>
            <a:ext cx="10877550" cy="5143500"/>
          </a:xfrm>
          <a:prstGeom prst="roundRect">
            <a:avLst>
              <a:gd name="adj" fmla="val 4444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cap="sq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dirty="0" smtClean="0"/>
              <a:t>Гомеопатия</a:t>
            </a:r>
            <a:endParaRPr lang="ru-RU" sz="19900" dirty="0"/>
          </a:p>
        </p:txBody>
      </p:sp>
      <p:sp>
        <p:nvSpPr>
          <p:cNvPr id="8" name="Question">
            <a:extLst>
              <a:ext uri="{FF2B5EF4-FFF2-40B4-BE49-F238E27FC236}">
                <a16:creationId xmlns:a16="http://schemas.microsoft.com/office/drawing/2014/main" xmlns="" id="{736D262B-5689-410A-9CC3-EEF13B05AF86}"/>
              </a:ext>
            </a:extLst>
          </p:cNvPr>
          <p:cNvSpPr/>
          <p:nvPr/>
        </p:nvSpPr>
        <p:spPr>
          <a:xfrm>
            <a:off x="657225" y="485775"/>
            <a:ext cx="10877550" cy="5143500"/>
          </a:xfrm>
          <a:prstGeom prst="roundRect">
            <a:avLst>
              <a:gd name="adj" fmla="val 4444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cap="sq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i="1" dirty="0" smtClean="0"/>
              <a:t>У истоков какого направления в медицине стоял В. И. Даль?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340703695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urn">
            <a:hlinkClick r:id="rId2" action="ppaction://hlinksldjump"/>
            <a:extLst>
              <a:ext uri="{FF2B5EF4-FFF2-40B4-BE49-F238E27FC236}">
                <a16:creationId xmlns:a16="http://schemas.microsoft.com/office/drawing/2014/main" xmlns="" id="{F79456AD-F490-495B-9B12-4608F8AAD969}"/>
              </a:ext>
            </a:extLst>
          </p:cNvPr>
          <p:cNvSpPr/>
          <p:nvPr/>
        </p:nvSpPr>
        <p:spPr>
          <a:xfrm>
            <a:off x="657225" y="5962650"/>
            <a:ext cx="1924050" cy="409575"/>
          </a:xfrm>
          <a:prstGeom prst="rect">
            <a:avLst/>
          </a:prstGeom>
          <a:solidFill>
            <a:srgbClr val="DB2D4A"/>
          </a:solidFill>
          <a:ln cap="sq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Назад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76B2C5-3BDD-4505-B324-97176F9FB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6838"/>
            <a:ext cx="10515600" cy="1325563"/>
          </a:xfrm>
        </p:spPr>
        <p:txBody>
          <a:bodyPr>
            <a:normAutofit/>
          </a:bodyPr>
          <a:lstStyle/>
          <a:p>
            <a:r>
              <a:rPr lang="en-US" sz="100" dirty="0">
                <a:solidFill>
                  <a:srgbClr val="92D050"/>
                </a:solidFill>
              </a:rPr>
              <a:t>p1</a:t>
            </a:r>
            <a:endParaRPr lang="ru-RU" sz="100" dirty="0">
              <a:solidFill>
                <a:srgbClr val="92D050"/>
              </a:solidFill>
            </a:endParaRPr>
          </a:p>
        </p:txBody>
      </p:sp>
      <p:sp>
        <p:nvSpPr>
          <p:cNvPr id="6" name="Answer">
            <a:extLst>
              <a:ext uri="{FF2B5EF4-FFF2-40B4-BE49-F238E27FC236}">
                <a16:creationId xmlns:a16="http://schemas.microsoft.com/office/drawing/2014/main" xmlns="" id="{943D49C1-C793-4E49-9456-C6556B5D4A7D}"/>
              </a:ext>
            </a:extLst>
          </p:cNvPr>
          <p:cNvSpPr/>
          <p:nvPr/>
        </p:nvSpPr>
        <p:spPr>
          <a:xfrm>
            <a:off x="657225" y="485775"/>
            <a:ext cx="10877550" cy="5143500"/>
          </a:xfrm>
          <a:prstGeom prst="roundRect">
            <a:avLst>
              <a:gd name="adj" fmla="val 4444"/>
            </a:avLst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cap="sq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49700" algn="ctr"/>
            <a:r>
              <a:rPr lang="ru-RU" sz="7200" dirty="0" smtClean="0"/>
              <a:t>Луганск, памятник «В.И.Даль. Казак Луганский»</a:t>
            </a:r>
            <a:endParaRPr lang="ru-RU" sz="8800" dirty="0"/>
          </a:p>
        </p:txBody>
      </p:sp>
      <p:sp>
        <p:nvSpPr>
          <p:cNvPr id="8" name="Question">
            <a:extLst>
              <a:ext uri="{FF2B5EF4-FFF2-40B4-BE49-F238E27FC236}">
                <a16:creationId xmlns:a16="http://schemas.microsoft.com/office/drawing/2014/main" xmlns="" id="{736D262B-5689-410A-9CC3-EEF13B05AF86}"/>
              </a:ext>
            </a:extLst>
          </p:cNvPr>
          <p:cNvSpPr/>
          <p:nvPr/>
        </p:nvSpPr>
        <p:spPr>
          <a:xfrm>
            <a:off x="657225" y="485775"/>
            <a:ext cx="10877550" cy="5143500"/>
          </a:xfrm>
          <a:prstGeom prst="roundRect">
            <a:avLst>
              <a:gd name="adj" fmla="val 4444"/>
            </a:avLst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cap="sq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392613" algn="ctr"/>
            <a:r>
              <a:rPr lang="ru-RU" sz="6600" i="1" dirty="0" smtClean="0"/>
              <a:t>Как называется этот памятник и где он находится?</a:t>
            </a:r>
            <a:endParaRPr lang="ru-RU" sz="6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07530" y="569824"/>
            <a:ext cx="3757534" cy="5004504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72203714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urn">
            <a:hlinkClick r:id="rId2" action="ppaction://hlinksldjump"/>
            <a:extLst>
              <a:ext uri="{FF2B5EF4-FFF2-40B4-BE49-F238E27FC236}">
                <a16:creationId xmlns:a16="http://schemas.microsoft.com/office/drawing/2014/main" xmlns="" id="{F79456AD-F490-495B-9B12-4608F8AAD969}"/>
              </a:ext>
            </a:extLst>
          </p:cNvPr>
          <p:cNvSpPr/>
          <p:nvPr/>
        </p:nvSpPr>
        <p:spPr>
          <a:xfrm>
            <a:off x="657225" y="5962650"/>
            <a:ext cx="1924050" cy="409575"/>
          </a:xfrm>
          <a:prstGeom prst="rect">
            <a:avLst/>
          </a:prstGeom>
          <a:solidFill>
            <a:srgbClr val="DB2D4A"/>
          </a:solidFill>
          <a:ln cap="sq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Назад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1C6E7B-79E8-4087-8440-6CD6E3B34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100" dirty="0">
                <a:solidFill>
                  <a:srgbClr val="92D050"/>
                </a:solidFill>
              </a:rPr>
              <a:t>p</a:t>
            </a:r>
            <a:r>
              <a:rPr lang="en-US" sz="100" dirty="0">
                <a:solidFill>
                  <a:srgbClr val="92D050"/>
                </a:solidFill>
              </a:rPr>
              <a:t>2</a:t>
            </a:r>
            <a:endParaRPr lang="ru-RU" sz="100" dirty="0">
              <a:solidFill>
                <a:srgbClr val="92D050"/>
              </a:solidFill>
            </a:endParaRPr>
          </a:p>
        </p:txBody>
      </p:sp>
      <p:sp>
        <p:nvSpPr>
          <p:cNvPr id="6" name="Answer">
            <a:extLst>
              <a:ext uri="{FF2B5EF4-FFF2-40B4-BE49-F238E27FC236}">
                <a16:creationId xmlns:a16="http://schemas.microsoft.com/office/drawing/2014/main" xmlns="" id="{943D49C1-C793-4E49-9456-C6556B5D4A7D}"/>
              </a:ext>
            </a:extLst>
          </p:cNvPr>
          <p:cNvSpPr/>
          <p:nvPr/>
        </p:nvSpPr>
        <p:spPr>
          <a:xfrm>
            <a:off x="657225" y="485775"/>
            <a:ext cx="10877550" cy="5143500"/>
          </a:xfrm>
          <a:prstGeom prst="roundRect">
            <a:avLst>
              <a:gd name="adj" fmla="val 4444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cap="sq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 smtClean="0"/>
          </a:p>
          <a:p>
            <a:pPr algn="ctr"/>
            <a:endParaRPr lang="ru-RU" sz="6600" dirty="0" smtClean="0"/>
          </a:p>
          <a:p>
            <a:pPr algn="ctr"/>
            <a:endParaRPr lang="ru-RU" sz="6600" dirty="0" smtClean="0"/>
          </a:p>
          <a:p>
            <a:pPr algn="ctr"/>
            <a:r>
              <a:rPr lang="ru-RU" sz="6000" dirty="0" smtClean="0"/>
              <a:t>Дом-музей В.И. Даля в Луганске</a:t>
            </a:r>
            <a:endParaRPr lang="ru-RU" sz="9600" dirty="0"/>
          </a:p>
        </p:txBody>
      </p:sp>
      <p:sp>
        <p:nvSpPr>
          <p:cNvPr id="8" name="Question">
            <a:extLst>
              <a:ext uri="{FF2B5EF4-FFF2-40B4-BE49-F238E27FC236}">
                <a16:creationId xmlns:a16="http://schemas.microsoft.com/office/drawing/2014/main" xmlns="" id="{736D262B-5689-410A-9CC3-EEF13B05AF86}"/>
              </a:ext>
            </a:extLst>
          </p:cNvPr>
          <p:cNvSpPr/>
          <p:nvPr/>
        </p:nvSpPr>
        <p:spPr>
          <a:xfrm>
            <a:off x="657225" y="485775"/>
            <a:ext cx="10877550" cy="5143500"/>
          </a:xfrm>
          <a:prstGeom prst="roundRect">
            <a:avLst>
              <a:gd name="adj" fmla="val 4444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cap="sq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i="1" dirty="0" smtClean="0"/>
          </a:p>
          <a:p>
            <a:pPr algn="ctr"/>
            <a:endParaRPr lang="ru-RU" sz="6600" i="1" dirty="0" smtClean="0"/>
          </a:p>
          <a:p>
            <a:pPr algn="ctr"/>
            <a:endParaRPr lang="ru-RU" sz="6600" i="1" dirty="0" smtClean="0"/>
          </a:p>
          <a:p>
            <a:pPr algn="ctr"/>
            <a:r>
              <a:rPr lang="ru-RU" sz="6600" i="1" dirty="0" smtClean="0"/>
              <a:t>Назовите, что это за здание и где оно находится?</a:t>
            </a:r>
            <a:endParaRPr lang="ru-RU" sz="6600" dirty="0"/>
          </a:p>
        </p:txBody>
      </p:sp>
      <p:pic>
        <p:nvPicPr>
          <p:cNvPr id="9" name="Рисунок 8" descr="C:\Users\Ferrum-LAN\Desktop\i.jpg"/>
          <p:cNvPicPr>
            <a:picLocks noChangeAspect="1"/>
          </p:cNvPicPr>
          <p:nvPr/>
        </p:nvPicPr>
        <p:blipFill>
          <a:blip r:embed="rId3" cstate="print"/>
          <a:srcRect t="21626"/>
          <a:stretch>
            <a:fillRect/>
          </a:stretch>
        </p:blipFill>
        <p:spPr bwMode="auto">
          <a:xfrm>
            <a:off x="2840659" y="579861"/>
            <a:ext cx="6887803" cy="319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14209282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urn">
            <a:hlinkClick r:id="rId2" action="ppaction://hlinksldjump"/>
            <a:extLst>
              <a:ext uri="{FF2B5EF4-FFF2-40B4-BE49-F238E27FC236}">
                <a16:creationId xmlns:a16="http://schemas.microsoft.com/office/drawing/2014/main" xmlns="" id="{F79456AD-F490-495B-9B12-4608F8AAD969}"/>
              </a:ext>
            </a:extLst>
          </p:cNvPr>
          <p:cNvSpPr/>
          <p:nvPr/>
        </p:nvSpPr>
        <p:spPr>
          <a:xfrm>
            <a:off x="657225" y="5962650"/>
            <a:ext cx="1924050" cy="409575"/>
          </a:xfrm>
          <a:prstGeom prst="rect">
            <a:avLst/>
          </a:prstGeom>
          <a:solidFill>
            <a:srgbClr val="DB2D4A"/>
          </a:solidFill>
          <a:ln cap="sq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Назад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87951E-57FE-4333-95F2-261F1E762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100" dirty="0">
                <a:solidFill>
                  <a:srgbClr val="92D050"/>
                </a:solidFill>
              </a:rPr>
              <a:t>p</a:t>
            </a:r>
            <a:r>
              <a:rPr lang="en-US" sz="100" dirty="0">
                <a:solidFill>
                  <a:srgbClr val="92D050"/>
                </a:solidFill>
              </a:rPr>
              <a:t>3</a:t>
            </a:r>
            <a:endParaRPr lang="ru-RU" sz="100" dirty="0">
              <a:solidFill>
                <a:srgbClr val="92D050"/>
              </a:solidFill>
            </a:endParaRPr>
          </a:p>
        </p:txBody>
      </p:sp>
      <p:sp>
        <p:nvSpPr>
          <p:cNvPr id="6" name="Answer">
            <a:extLst>
              <a:ext uri="{FF2B5EF4-FFF2-40B4-BE49-F238E27FC236}">
                <a16:creationId xmlns:a16="http://schemas.microsoft.com/office/drawing/2014/main" xmlns="" id="{943D49C1-C793-4E49-9456-C6556B5D4A7D}"/>
              </a:ext>
            </a:extLst>
          </p:cNvPr>
          <p:cNvSpPr/>
          <p:nvPr/>
        </p:nvSpPr>
        <p:spPr>
          <a:xfrm>
            <a:off x="657225" y="485775"/>
            <a:ext cx="10877550" cy="5143500"/>
          </a:xfrm>
          <a:prstGeom prst="roundRect">
            <a:avLst>
              <a:gd name="adj" fmla="val 4444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cap="sq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233738" algn="ctr"/>
            <a:r>
              <a:rPr lang="ru-RU" sz="8000" dirty="0" smtClean="0"/>
              <a:t>Памятник </a:t>
            </a:r>
            <a:r>
              <a:rPr lang="uk-UA" sz="8000" dirty="0" err="1" smtClean="0"/>
              <a:t>Пушкину</a:t>
            </a:r>
            <a:r>
              <a:rPr lang="uk-UA" sz="8000" dirty="0" smtClean="0"/>
              <a:t> и Далю, </a:t>
            </a:r>
            <a:br>
              <a:rPr lang="uk-UA" sz="8000" dirty="0" smtClean="0"/>
            </a:br>
            <a:r>
              <a:rPr lang="uk-UA" sz="8000" dirty="0" smtClean="0"/>
              <a:t>Оренбург</a:t>
            </a:r>
            <a:endParaRPr lang="ru-RU" sz="11500" dirty="0"/>
          </a:p>
        </p:txBody>
      </p:sp>
      <p:sp>
        <p:nvSpPr>
          <p:cNvPr id="8" name="Question">
            <a:extLst>
              <a:ext uri="{FF2B5EF4-FFF2-40B4-BE49-F238E27FC236}">
                <a16:creationId xmlns:a16="http://schemas.microsoft.com/office/drawing/2014/main" xmlns="" id="{736D262B-5689-410A-9CC3-EEF13B05AF86}"/>
              </a:ext>
            </a:extLst>
          </p:cNvPr>
          <p:cNvSpPr/>
          <p:nvPr/>
        </p:nvSpPr>
        <p:spPr>
          <a:xfrm>
            <a:off x="657225" y="485775"/>
            <a:ext cx="10877550" cy="5143500"/>
          </a:xfrm>
          <a:prstGeom prst="roundRect">
            <a:avLst>
              <a:gd name="adj" fmla="val 4444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cap="sq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13125" algn="ctr"/>
            <a:r>
              <a:rPr lang="uk-UA" sz="7200" i="1" dirty="0" err="1" smtClean="0"/>
              <a:t>Назовите</a:t>
            </a:r>
            <a:r>
              <a:rPr lang="uk-UA" sz="7200" i="1" dirty="0" smtClean="0"/>
              <a:t> </a:t>
            </a:r>
            <a:r>
              <a:rPr lang="uk-UA" sz="7200" i="1" dirty="0" err="1" smtClean="0"/>
              <a:t>памятник</a:t>
            </a:r>
            <a:r>
              <a:rPr lang="uk-UA" sz="7200" i="1" dirty="0" smtClean="0"/>
              <a:t>, в </a:t>
            </a:r>
            <a:r>
              <a:rPr lang="uk-UA" sz="7200" i="1" dirty="0" err="1" smtClean="0"/>
              <a:t>каком</a:t>
            </a:r>
            <a:r>
              <a:rPr lang="uk-UA" sz="7200" i="1" dirty="0" smtClean="0"/>
              <a:t> </a:t>
            </a:r>
            <a:r>
              <a:rPr lang="uk-UA" sz="7200" i="1" dirty="0" err="1" smtClean="0"/>
              <a:t>городе</a:t>
            </a:r>
            <a:r>
              <a:rPr lang="uk-UA" sz="7200" i="1" dirty="0" smtClean="0"/>
              <a:t> он </a:t>
            </a:r>
            <a:r>
              <a:rPr lang="uk-UA" sz="7200" i="1" dirty="0" err="1" smtClean="0"/>
              <a:t>находится</a:t>
            </a:r>
            <a:r>
              <a:rPr lang="uk-UA" sz="7200" i="1" dirty="0" smtClean="0"/>
              <a:t>?</a:t>
            </a:r>
            <a:endParaRPr lang="ru-RU" sz="6600" dirty="0"/>
          </a:p>
        </p:txBody>
      </p:sp>
      <p:pic>
        <p:nvPicPr>
          <p:cNvPr id="1030" name="Picture 6" descr="Памятник Пушкину и Далю — Википедия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l="20721" t="10361" r="20721" b="15541"/>
          <a:stretch>
            <a:fillRect/>
          </a:stretch>
        </p:blipFill>
        <p:spPr bwMode="auto">
          <a:xfrm>
            <a:off x="983471" y="636629"/>
            <a:ext cx="2908058" cy="4906332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42980773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swer">
            <a:extLst>
              <a:ext uri="{FF2B5EF4-FFF2-40B4-BE49-F238E27FC236}">
                <a16:creationId xmlns:a16="http://schemas.microsoft.com/office/drawing/2014/main" xmlns="" id="{943D49C1-C793-4E49-9456-C6556B5D4A7D}"/>
              </a:ext>
            </a:extLst>
          </p:cNvPr>
          <p:cNvSpPr/>
          <p:nvPr/>
        </p:nvSpPr>
        <p:spPr>
          <a:xfrm>
            <a:off x="657225" y="485775"/>
            <a:ext cx="10877550" cy="5143500"/>
          </a:xfrm>
          <a:prstGeom prst="roundRect">
            <a:avLst>
              <a:gd name="adj" fmla="val 4444"/>
            </a:avLst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cap="sq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dirty="0" smtClean="0"/>
              <a:t>Датчанином</a:t>
            </a:r>
            <a:endParaRPr lang="ru-RU" sz="13800" dirty="0"/>
          </a:p>
        </p:txBody>
      </p:sp>
      <p:sp>
        <p:nvSpPr>
          <p:cNvPr id="5" name="Return">
            <a:hlinkClick r:id="rId2" action="ppaction://hlinksldjump"/>
            <a:extLst>
              <a:ext uri="{FF2B5EF4-FFF2-40B4-BE49-F238E27FC236}">
                <a16:creationId xmlns:a16="http://schemas.microsoft.com/office/drawing/2014/main" xmlns="" id="{F79456AD-F490-495B-9B12-4608F8AAD969}"/>
              </a:ext>
            </a:extLst>
          </p:cNvPr>
          <p:cNvSpPr/>
          <p:nvPr/>
        </p:nvSpPr>
        <p:spPr>
          <a:xfrm>
            <a:off x="657225" y="5962650"/>
            <a:ext cx="1924050" cy="409575"/>
          </a:xfrm>
          <a:prstGeom prst="rect">
            <a:avLst/>
          </a:prstGeom>
          <a:solidFill>
            <a:srgbClr val="DB2D4A"/>
          </a:solidFill>
          <a:ln cap="sq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Назад</a:t>
            </a:r>
          </a:p>
        </p:txBody>
      </p:sp>
      <p:sp>
        <p:nvSpPr>
          <p:cNvPr id="7" name="Question">
            <a:extLst>
              <a:ext uri="{FF2B5EF4-FFF2-40B4-BE49-F238E27FC236}">
                <a16:creationId xmlns:a16="http://schemas.microsoft.com/office/drawing/2014/main" xmlns="" id="{736D262B-5689-410A-9CC3-EEF13B05AF86}"/>
              </a:ext>
            </a:extLst>
          </p:cNvPr>
          <p:cNvSpPr/>
          <p:nvPr/>
        </p:nvSpPr>
        <p:spPr>
          <a:xfrm>
            <a:off x="657225" y="485775"/>
            <a:ext cx="10877550" cy="5143500"/>
          </a:xfrm>
          <a:prstGeom prst="roundRect">
            <a:avLst>
              <a:gd name="adj" fmla="val 4444"/>
            </a:avLst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cap="sq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i="1" dirty="0" smtClean="0"/>
              <a:t>Кем по происхождению был В. И. Даль?</a:t>
            </a:r>
            <a:endParaRPr lang="ru-RU" sz="80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2449CA-0B4A-4D6B-A369-065F6CBE9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16280" cy="539115"/>
          </a:xfrm>
        </p:spPr>
        <p:txBody>
          <a:bodyPr>
            <a:normAutofit/>
          </a:bodyPr>
          <a:lstStyle/>
          <a:p>
            <a:r>
              <a:rPr lang="ru-RU" sz="100" dirty="0">
                <a:solidFill>
                  <a:srgbClr val="92D050"/>
                </a:solidFill>
              </a:rPr>
              <a:t>b</a:t>
            </a:r>
            <a:r>
              <a:rPr lang="en-US" sz="100" dirty="0">
                <a:solidFill>
                  <a:srgbClr val="92D050"/>
                </a:solidFill>
              </a:rPr>
              <a:t>1</a:t>
            </a:r>
            <a:endParaRPr lang="ru-RU" sz="1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856405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urn">
            <a:hlinkClick r:id="rId2" action="ppaction://hlinksldjump"/>
            <a:extLst>
              <a:ext uri="{FF2B5EF4-FFF2-40B4-BE49-F238E27FC236}">
                <a16:creationId xmlns:a16="http://schemas.microsoft.com/office/drawing/2014/main" xmlns="" id="{F79456AD-F490-495B-9B12-4608F8AAD969}"/>
              </a:ext>
            </a:extLst>
          </p:cNvPr>
          <p:cNvSpPr/>
          <p:nvPr/>
        </p:nvSpPr>
        <p:spPr>
          <a:xfrm>
            <a:off x="657225" y="5962650"/>
            <a:ext cx="1924050" cy="409575"/>
          </a:xfrm>
          <a:prstGeom prst="rect">
            <a:avLst/>
          </a:prstGeom>
          <a:solidFill>
            <a:srgbClr val="DB2D4A"/>
          </a:solidFill>
          <a:ln cap="sq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Назад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E055DA-A557-4210-9150-4481411E3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100" dirty="0">
                <a:solidFill>
                  <a:srgbClr val="92D050"/>
                </a:solidFill>
              </a:rPr>
              <a:t>b</a:t>
            </a:r>
            <a:r>
              <a:rPr lang="en-US" sz="100" dirty="0">
                <a:solidFill>
                  <a:srgbClr val="92D050"/>
                </a:solidFill>
              </a:rPr>
              <a:t>2</a:t>
            </a:r>
            <a:endParaRPr lang="ru-RU" sz="100" dirty="0">
              <a:solidFill>
                <a:srgbClr val="92D050"/>
              </a:solidFill>
            </a:endParaRPr>
          </a:p>
        </p:txBody>
      </p:sp>
      <p:sp>
        <p:nvSpPr>
          <p:cNvPr id="6" name="Answer">
            <a:extLst>
              <a:ext uri="{FF2B5EF4-FFF2-40B4-BE49-F238E27FC236}">
                <a16:creationId xmlns:a16="http://schemas.microsoft.com/office/drawing/2014/main" xmlns="" id="{943D49C1-C793-4E49-9456-C6556B5D4A7D}"/>
              </a:ext>
            </a:extLst>
          </p:cNvPr>
          <p:cNvSpPr/>
          <p:nvPr/>
        </p:nvSpPr>
        <p:spPr>
          <a:xfrm>
            <a:off x="657225" y="485775"/>
            <a:ext cx="10877550" cy="5143500"/>
          </a:xfrm>
          <a:prstGeom prst="roundRect">
            <a:avLst>
              <a:gd name="adj" fmla="val 4444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cap="sq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dirty="0" smtClean="0"/>
              <a:t>12</a:t>
            </a:r>
            <a:endParaRPr lang="ru-RU" sz="23900" dirty="0"/>
          </a:p>
        </p:txBody>
      </p:sp>
      <p:sp>
        <p:nvSpPr>
          <p:cNvPr id="8" name="Question">
            <a:extLst>
              <a:ext uri="{FF2B5EF4-FFF2-40B4-BE49-F238E27FC236}">
                <a16:creationId xmlns:a16="http://schemas.microsoft.com/office/drawing/2014/main" xmlns="" id="{736D262B-5689-410A-9CC3-EEF13B05AF86}"/>
              </a:ext>
            </a:extLst>
          </p:cNvPr>
          <p:cNvSpPr/>
          <p:nvPr/>
        </p:nvSpPr>
        <p:spPr>
          <a:xfrm>
            <a:off x="657225" y="485775"/>
            <a:ext cx="10877550" cy="5143500"/>
          </a:xfrm>
          <a:prstGeom prst="roundRect">
            <a:avLst>
              <a:gd name="adj" fmla="val 4444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cap="sq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i="1" dirty="0" smtClean="0"/>
              <a:t>Сколькими иностранными языками владел Даль, по свидетельству его современников</a:t>
            </a:r>
            <a:r>
              <a:rPr lang="uk-UA" sz="7200" i="1" dirty="0" smtClean="0"/>
              <a:t>?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152747504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swer">
            <a:extLst>
              <a:ext uri="{FF2B5EF4-FFF2-40B4-BE49-F238E27FC236}">
                <a16:creationId xmlns:a16="http://schemas.microsoft.com/office/drawing/2014/main" xmlns="" id="{943D49C1-C793-4E49-9456-C6556B5D4A7D}"/>
              </a:ext>
            </a:extLst>
          </p:cNvPr>
          <p:cNvSpPr/>
          <p:nvPr/>
        </p:nvSpPr>
        <p:spPr>
          <a:xfrm>
            <a:off x="657225" y="485775"/>
            <a:ext cx="10877550" cy="5143500"/>
          </a:xfrm>
          <a:prstGeom prst="roundRect">
            <a:avLst>
              <a:gd name="adj" fmla="val 4444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cap="sq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 err="1" smtClean="0"/>
              <a:t>Русское</a:t>
            </a:r>
            <a:r>
              <a:rPr lang="uk-UA" sz="9600" dirty="0" smtClean="0"/>
              <a:t> </a:t>
            </a:r>
            <a:r>
              <a:rPr lang="uk-UA" sz="9600" dirty="0" err="1" smtClean="0"/>
              <a:t>географическое</a:t>
            </a:r>
            <a:r>
              <a:rPr lang="uk-UA" sz="9600" dirty="0" smtClean="0"/>
              <a:t> </a:t>
            </a:r>
            <a:r>
              <a:rPr lang="uk-UA" sz="9600" dirty="0" err="1" smtClean="0"/>
              <a:t>общество</a:t>
            </a:r>
            <a:endParaRPr lang="ru-RU" sz="16600" dirty="0"/>
          </a:p>
        </p:txBody>
      </p:sp>
      <p:sp>
        <p:nvSpPr>
          <p:cNvPr id="5" name="Return">
            <a:hlinkClick r:id="rId2" action="ppaction://hlinksldjump"/>
            <a:extLst>
              <a:ext uri="{FF2B5EF4-FFF2-40B4-BE49-F238E27FC236}">
                <a16:creationId xmlns:a16="http://schemas.microsoft.com/office/drawing/2014/main" xmlns="" id="{F79456AD-F490-495B-9B12-4608F8AAD969}"/>
              </a:ext>
            </a:extLst>
          </p:cNvPr>
          <p:cNvSpPr/>
          <p:nvPr/>
        </p:nvSpPr>
        <p:spPr>
          <a:xfrm>
            <a:off x="657225" y="5962650"/>
            <a:ext cx="1924050" cy="409575"/>
          </a:xfrm>
          <a:prstGeom prst="rect">
            <a:avLst/>
          </a:prstGeom>
          <a:solidFill>
            <a:srgbClr val="DB2D4A"/>
          </a:solidFill>
          <a:ln cap="sq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Назад</a:t>
            </a:r>
          </a:p>
        </p:txBody>
      </p:sp>
      <p:sp>
        <p:nvSpPr>
          <p:cNvPr id="7" name="Question">
            <a:extLst>
              <a:ext uri="{FF2B5EF4-FFF2-40B4-BE49-F238E27FC236}">
                <a16:creationId xmlns:a16="http://schemas.microsoft.com/office/drawing/2014/main" xmlns="" id="{736D262B-5689-410A-9CC3-EEF13B05AF86}"/>
              </a:ext>
            </a:extLst>
          </p:cNvPr>
          <p:cNvSpPr/>
          <p:nvPr/>
        </p:nvSpPr>
        <p:spPr>
          <a:xfrm>
            <a:off x="657225" y="485775"/>
            <a:ext cx="10877550" cy="5143500"/>
          </a:xfrm>
          <a:prstGeom prst="roundRect">
            <a:avLst>
              <a:gd name="adj" fmla="val 4444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cap="sq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800" i="1" dirty="0" smtClean="0"/>
              <a:t>В. Даль был одним из двенадцати учредителей Общества, которое наградило его Константиновской медалью. Какое общество основал Даль?</a:t>
            </a:r>
            <a:endParaRPr lang="ru-RU" sz="58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A40F67-1332-4C7C-B2A0-DD6E96956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100" dirty="0">
                <a:solidFill>
                  <a:srgbClr val="92D050"/>
                </a:solidFill>
              </a:rPr>
              <a:t>b3</a:t>
            </a:r>
            <a:endParaRPr lang="ru-RU" sz="1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784622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urn">
            <a:hlinkClick r:id="rId2" action="ppaction://hlinksldjump"/>
            <a:extLst>
              <a:ext uri="{FF2B5EF4-FFF2-40B4-BE49-F238E27FC236}">
                <a16:creationId xmlns:a16="http://schemas.microsoft.com/office/drawing/2014/main" xmlns="" id="{F79456AD-F490-495B-9B12-4608F8AAD969}"/>
              </a:ext>
            </a:extLst>
          </p:cNvPr>
          <p:cNvSpPr/>
          <p:nvPr/>
        </p:nvSpPr>
        <p:spPr>
          <a:xfrm>
            <a:off x="657225" y="5962650"/>
            <a:ext cx="1924050" cy="409575"/>
          </a:xfrm>
          <a:prstGeom prst="rect">
            <a:avLst/>
          </a:prstGeom>
          <a:solidFill>
            <a:srgbClr val="DB2D4A"/>
          </a:solidFill>
          <a:ln cap="sq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Назад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CAD903-02BB-4076-9DA5-D081B1910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100" dirty="0">
                <a:solidFill>
                  <a:srgbClr val="92D050"/>
                </a:solidFill>
              </a:rPr>
              <a:t>s</a:t>
            </a:r>
            <a:r>
              <a:rPr lang="en-US" sz="100" dirty="0">
                <a:solidFill>
                  <a:srgbClr val="92D050"/>
                </a:solidFill>
              </a:rPr>
              <a:t>1</a:t>
            </a:r>
            <a:endParaRPr lang="ru-RU" sz="100" dirty="0">
              <a:solidFill>
                <a:srgbClr val="92D050"/>
              </a:solidFill>
            </a:endParaRPr>
          </a:p>
        </p:txBody>
      </p:sp>
      <p:sp>
        <p:nvSpPr>
          <p:cNvPr id="9" name="Answer">
            <a:extLst>
              <a:ext uri="{FF2B5EF4-FFF2-40B4-BE49-F238E27FC236}">
                <a16:creationId xmlns:a16="http://schemas.microsoft.com/office/drawing/2014/main" xmlns="" id="{943D49C1-C793-4E49-9456-C6556B5D4A7D}"/>
              </a:ext>
            </a:extLst>
          </p:cNvPr>
          <p:cNvSpPr/>
          <p:nvPr/>
        </p:nvSpPr>
        <p:spPr>
          <a:xfrm>
            <a:off x="657225" y="485775"/>
            <a:ext cx="10877550" cy="5143500"/>
          </a:xfrm>
          <a:prstGeom prst="roundRect">
            <a:avLst>
              <a:gd name="adj" fmla="val 4444"/>
            </a:avLst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cap="sq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«Сказка о рыбаке и рыбке»</a:t>
            </a:r>
            <a:endParaRPr lang="ru-RU" sz="13800" dirty="0"/>
          </a:p>
        </p:txBody>
      </p:sp>
      <p:sp>
        <p:nvSpPr>
          <p:cNvPr id="10" name="Question">
            <a:extLst>
              <a:ext uri="{FF2B5EF4-FFF2-40B4-BE49-F238E27FC236}">
                <a16:creationId xmlns:a16="http://schemas.microsoft.com/office/drawing/2014/main" xmlns="" id="{736D262B-5689-410A-9CC3-EEF13B05AF86}"/>
              </a:ext>
            </a:extLst>
          </p:cNvPr>
          <p:cNvSpPr/>
          <p:nvPr/>
        </p:nvSpPr>
        <p:spPr>
          <a:xfrm>
            <a:off x="657225" y="485775"/>
            <a:ext cx="10877550" cy="5143500"/>
          </a:xfrm>
          <a:prstGeom prst="roundRect">
            <a:avLst>
              <a:gd name="adj" fmla="val 4444"/>
            </a:avLst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cap="sq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i="1" dirty="0" smtClean="0"/>
              <a:t>Сюжет какой сказки подсказал Пушкину Владимир Иванович Даль?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xmlns="" val="266875206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urn">
            <a:hlinkClick r:id="rId2" action="ppaction://hlinksldjump"/>
            <a:extLst>
              <a:ext uri="{FF2B5EF4-FFF2-40B4-BE49-F238E27FC236}">
                <a16:creationId xmlns:a16="http://schemas.microsoft.com/office/drawing/2014/main" xmlns="" id="{F79456AD-F490-495B-9B12-4608F8AAD969}"/>
              </a:ext>
            </a:extLst>
          </p:cNvPr>
          <p:cNvSpPr/>
          <p:nvPr/>
        </p:nvSpPr>
        <p:spPr>
          <a:xfrm>
            <a:off x="657225" y="5962650"/>
            <a:ext cx="1924050" cy="409575"/>
          </a:xfrm>
          <a:prstGeom prst="rect">
            <a:avLst/>
          </a:prstGeom>
          <a:solidFill>
            <a:srgbClr val="DB2D4A"/>
          </a:solidFill>
          <a:ln cap="sq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Назад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00190D-B9B9-46A2-BC91-DDFCCEAB2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100" dirty="0">
                <a:solidFill>
                  <a:srgbClr val="92D050"/>
                </a:solidFill>
              </a:rPr>
              <a:t>s</a:t>
            </a:r>
            <a:r>
              <a:rPr lang="en-US" sz="100" dirty="0">
                <a:solidFill>
                  <a:srgbClr val="92D050"/>
                </a:solidFill>
              </a:rPr>
              <a:t>2</a:t>
            </a:r>
            <a:endParaRPr lang="ru-RU" sz="100" dirty="0">
              <a:solidFill>
                <a:srgbClr val="92D050"/>
              </a:solidFill>
            </a:endParaRPr>
          </a:p>
        </p:txBody>
      </p:sp>
      <p:sp>
        <p:nvSpPr>
          <p:cNvPr id="9" name="Answer">
            <a:extLst>
              <a:ext uri="{FF2B5EF4-FFF2-40B4-BE49-F238E27FC236}">
                <a16:creationId xmlns:a16="http://schemas.microsoft.com/office/drawing/2014/main" xmlns="" id="{943D49C1-C793-4E49-9456-C6556B5D4A7D}"/>
              </a:ext>
            </a:extLst>
          </p:cNvPr>
          <p:cNvSpPr/>
          <p:nvPr/>
        </p:nvSpPr>
        <p:spPr>
          <a:xfrm>
            <a:off x="657225" y="485775"/>
            <a:ext cx="10877550" cy="5143500"/>
          </a:xfrm>
          <a:prstGeom prst="roundRect">
            <a:avLst>
              <a:gd name="adj" fmla="val 4444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cap="sq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«Старик годовик»</a:t>
            </a:r>
            <a:endParaRPr lang="ru-RU" sz="23900" dirty="0"/>
          </a:p>
        </p:txBody>
      </p:sp>
      <p:sp>
        <p:nvSpPr>
          <p:cNvPr id="10" name="Question">
            <a:extLst>
              <a:ext uri="{FF2B5EF4-FFF2-40B4-BE49-F238E27FC236}">
                <a16:creationId xmlns:a16="http://schemas.microsoft.com/office/drawing/2014/main" xmlns="" id="{736D262B-5689-410A-9CC3-EEF13B05AF86}"/>
              </a:ext>
            </a:extLst>
          </p:cNvPr>
          <p:cNvSpPr/>
          <p:nvPr/>
        </p:nvSpPr>
        <p:spPr>
          <a:xfrm>
            <a:off x="657225" y="485775"/>
            <a:ext cx="10877550" cy="5143500"/>
          </a:xfrm>
          <a:prstGeom prst="roundRect">
            <a:avLst>
              <a:gd name="adj" fmla="val 4444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cap="sq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i="1" dirty="0" smtClean="0"/>
              <a:t>О каком главном герое сказки Даля идет речь в следующем отрывке? </a:t>
            </a:r>
          </a:p>
          <a:p>
            <a:pPr algn="ctr"/>
            <a:r>
              <a:rPr lang="ru-RU" sz="4000" i="1" dirty="0" smtClean="0">
                <a:solidFill>
                  <a:srgbClr val="FFC000"/>
                </a:solidFill>
              </a:rPr>
              <a:t>«Вышел…он. Стал махать рукавом и пускать птиц. Каждая птица со своим особым именем. Махнул первый раз – и полетели первые три птицы. Повеял холод, мороз. Махнул второй раз – и полетела вторая тройка…» </a:t>
            </a:r>
            <a:endParaRPr lang="ru-RU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083761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urn">
            <a:hlinkClick r:id="rId2" action="ppaction://hlinksldjump"/>
            <a:extLst>
              <a:ext uri="{FF2B5EF4-FFF2-40B4-BE49-F238E27FC236}">
                <a16:creationId xmlns:a16="http://schemas.microsoft.com/office/drawing/2014/main" xmlns="" id="{F79456AD-F490-495B-9B12-4608F8AAD969}"/>
              </a:ext>
            </a:extLst>
          </p:cNvPr>
          <p:cNvSpPr/>
          <p:nvPr/>
        </p:nvSpPr>
        <p:spPr>
          <a:xfrm>
            <a:off x="657225" y="5962650"/>
            <a:ext cx="1924050" cy="409575"/>
          </a:xfrm>
          <a:prstGeom prst="rect">
            <a:avLst/>
          </a:prstGeom>
          <a:solidFill>
            <a:srgbClr val="DB2D4A"/>
          </a:solidFill>
          <a:ln cap="sq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Назад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26679E-7527-4A03-9B39-6E1F1A19E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100" dirty="0">
                <a:solidFill>
                  <a:srgbClr val="92D050"/>
                </a:solidFill>
              </a:rPr>
              <a:t>s</a:t>
            </a:r>
            <a:r>
              <a:rPr lang="en-US" sz="100" dirty="0">
                <a:solidFill>
                  <a:srgbClr val="92D050"/>
                </a:solidFill>
              </a:rPr>
              <a:t>3</a:t>
            </a:r>
            <a:endParaRPr lang="ru-RU" sz="100" dirty="0">
              <a:solidFill>
                <a:srgbClr val="92D050"/>
              </a:solidFill>
            </a:endParaRPr>
          </a:p>
        </p:txBody>
      </p:sp>
      <p:sp>
        <p:nvSpPr>
          <p:cNvPr id="6" name="Answer">
            <a:extLst>
              <a:ext uri="{FF2B5EF4-FFF2-40B4-BE49-F238E27FC236}">
                <a16:creationId xmlns:a16="http://schemas.microsoft.com/office/drawing/2014/main" xmlns="" id="{943D49C1-C793-4E49-9456-C6556B5D4A7D}"/>
              </a:ext>
            </a:extLst>
          </p:cNvPr>
          <p:cNvSpPr/>
          <p:nvPr/>
        </p:nvSpPr>
        <p:spPr>
          <a:xfrm>
            <a:off x="657225" y="485775"/>
            <a:ext cx="10877550" cy="5143500"/>
          </a:xfrm>
          <a:prstGeom prst="roundRect">
            <a:avLst>
              <a:gd name="adj" fmla="val 4444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cap="sq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/>
              <a:t>Это символизировало 7</a:t>
            </a:r>
            <a:r>
              <a:rPr lang="uk-UA" sz="8800" dirty="0" smtClean="0"/>
              <a:t> </a:t>
            </a:r>
            <a:r>
              <a:rPr lang="uk-UA" sz="8800" dirty="0" err="1" smtClean="0"/>
              <a:t>дней</a:t>
            </a:r>
            <a:r>
              <a:rPr lang="uk-UA" sz="8800" dirty="0" smtClean="0"/>
              <a:t> </a:t>
            </a:r>
            <a:r>
              <a:rPr lang="uk-UA" sz="8800" dirty="0" err="1" smtClean="0"/>
              <a:t>недел</a:t>
            </a:r>
            <a:r>
              <a:rPr lang="ru-RU" sz="8800" dirty="0" smtClean="0"/>
              <a:t>и</a:t>
            </a:r>
            <a:endParaRPr lang="ru-RU" sz="13800" dirty="0"/>
          </a:p>
        </p:txBody>
      </p:sp>
      <p:sp>
        <p:nvSpPr>
          <p:cNvPr id="8" name="Question">
            <a:extLst>
              <a:ext uri="{FF2B5EF4-FFF2-40B4-BE49-F238E27FC236}">
                <a16:creationId xmlns:a16="http://schemas.microsoft.com/office/drawing/2014/main" xmlns="" id="{736D262B-5689-410A-9CC3-EEF13B05AF86}"/>
              </a:ext>
            </a:extLst>
          </p:cNvPr>
          <p:cNvSpPr/>
          <p:nvPr/>
        </p:nvSpPr>
        <p:spPr>
          <a:xfrm>
            <a:off x="657225" y="485775"/>
            <a:ext cx="10877550" cy="5143500"/>
          </a:xfrm>
          <a:prstGeom prst="roundRect">
            <a:avLst>
              <a:gd name="adj" fmla="val 4444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cap="sq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i="1" dirty="0" smtClean="0"/>
              <a:t>Почему в сказке «Старик годовик» в крыльях у птиц было по 7 перьев?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62865569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urn">
            <a:hlinkClick r:id="rId2" action="ppaction://hlinksldjump"/>
            <a:extLst>
              <a:ext uri="{FF2B5EF4-FFF2-40B4-BE49-F238E27FC236}">
                <a16:creationId xmlns:a16="http://schemas.microsoft.com/office/drawing/2014/main" xmlns="" id="{F79456AD-F490-495B-9B12-4608F8AAD969}"/>
              </a:ext>
            </a:extLst>
          </p:cNvPr>
          <p:cNvSpPr/>
          <p:nvPr/>
        </p:nvSpPr>
        <p:spPr>
          <a:xfrm>
            <a:off x="657225" y="5962650"/>
            <a:ext cx="1924050" cy="409575"/>
          </a:xfrm>
          <a:prstGeom prst="rect">
            <a:avLst/>
          </a:prstGeom>
          <a:solidFill>
            <a:srgbClr val="DB2D4A"/>
          </a:solidFill>
          <a:ln cap="sq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Назад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D44426-4C6D-4764-9BC0-3F344C6F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100" dirty="0">
                <a:solidFill>
                  <a:srgbClr val="92D050"/>
                </a:solidFill>
              </a:rPr>
              <a:t>s</a:t>
            </a:r>
            <a:r>
              <a:rPr lang="en-US" sz="100" dirty="0">
                <a:solidFill>
                  <a:srgbClr val="92D050"/>
                </a:solidFill>
              </a:rPr>
              <a:t>l1</a:t>
            </a:r>
            <a:endParaRPr lang="ru-RU" sz="100" dirty="0">
              <a:solidFill>
                <a:srgbClr val="92D050"/>
              </a:solidFill>
            </a:endParaRPr>
          </a:p>
        </p:txBody>
      </p:sp>
      <p:sp>
        <p:nvSpPr>
          <p:cNvPr id="6" name="Answer">
            <a:extLst>
              <a:ext uri="{FF2B5EF4-FFF2-40B4-BE49-F238E27FC236}">
                <a16:creationId xmlns:a16="http://schemas.microsoft.com/office/drawing/2014/main" xmlns="" id="{943D49C1-C793-4E49-9456-C6556B5D4A7D}"/>
              </a:ext>
            </a:extLst>
          </p:cNvPr>
          <p:cNvSpPr/>
          <p:nvPr/>
        </p:nvSpPr>
        <p:spPr>
          <a:xfrm>
            <a:off x="657225" y="485775"/>
            <a:ext cx="10877550" cy="5143500"/>
          </a:xfrm>
          <a:prstGeom prst="roundRect">
            <a:avLst>
              <a:gd name="adj" fmla="val 4444"/>
            </a:avLst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cap="sq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«Толковый словарь живого великорусского языка»</a:t>
            </a:r>
            <a:endParaRPr lang="ru-RU" sz="9600" dirty="0"/>
          </a:p>
        </p:txBody>
      </p:sp>
      <p:sp>
        <p:nvSpPr>
          <p:cNvPr id="8" name="Question">
            <a:extLst>
              <a:ext uri="{FF2B5EF4-FFF2-40B4-BE49-F238E27FC236}">
                <a16:creationId xmlns:a16="http://schemas.microsoft.com/office/drawing/2014/main" xmlns="" id="{736D262B-5689-410A-9CC3-EEF13B05AF86}"/>
              </a:ext>
            </a:extLst>
          </p:cNvPr>
          <p:cNvSpPr/>
          <p:nvPr/>
        </p:nvSpPr>
        <p:spPr>
          <a:xfrm>
            <a:off x="657225" y="485775"/>
            <a:ext cx="10877550" cy="5143500"/>
          </a:xfrm>
          <a:prstGeom prst="roundRect">
            <a:avLst>
              <a:gd name="adj" fmla="val 4444"/>
            </a:avLst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cap="sq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i="1" dirty="0" smtClean="0"/>
              <a:t>В.И. Даль прославился как автор словаря. Назовите точное название этого словаря?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375069793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urn">
            <a:hlinkClick r:id="rId2" action="ppaction://hlinksldjump"/>
            <a:extLst>
              <a:ext uri="{FF2B5EF4-FFF2-40B4-BE49-F238E27FC236}">
                <a16:creationId xmlns:a16="http://schemas.microsoft.com/office/drawing/2014/main" xmlns="" id="{F79456AD-F490-495B-9B12-4608F8AAD969}"/>
              </a:ext>
            </a:extLst>
          </p:cNvPr>
          <p:cNvSpPr/>
          <p:nvPr/>
        </p:nvSpPr>
        <p:spPr>
          <a:xfrm>
            <a:off x="657225" y="5962650"/>
            <a:ext cx="1924050" cy="409575"/>
          </a:xfrm>
          <a:prstGeom prst="rect">
            <a:avLst/>
          </a:prstGeom>
          <a:solidFill>
            <a:srgbClr val="DB2D4A"/>
          </a:solidFill>
          <a:ln cap="sq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Назад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098E03-4FFD-482B-943D-41D891BF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100" dirty="0">
                <a:solidFill>
                  <a:srgbClr val="92D050"/>
                </a:solidFill>
              </a:rPr>
              <a:t>s</a:t>
            </a:r>
            <a:r>
              <a:rPr lang="en-US" sz="100" dirty="0">
                <a:solidFill>
                  <a:srgbClr val="92D050"/>
                </a:solidFill>
              </a:rPr>
              <a:t>l2</a:t>
            </a:r>
            <a:endParaRPr lang="ru-RU" sz="100" dirty="0">
              <a:solidFill>
                <a:srgbClr val="92D050"/>
              </a:solidFill>
            </a:endParaRPr>
          </a:p>
        </p:txBody>
      </p:sp>
      <p:sp>
        <p:nvSpPr>
          <p:cNvPr id="6" name="Answer">
            <a:extLst>
              <a:ext uri="{FF2B5EF4-FFF2-40B4-BE49-F238E27FC236}">
                <a16:creationId xmlns:a16="http://schemas.microsoft.com/office/drawing/2014/main" xmlns="" id="{943D49C1-C793-4E49-9456-C6556B5D4A7D}"/>
              </a:ext>
            </a:extLst>
          </p:cNvPr>
          <p:cNvSpPr/>
          <p:nvPr/>
        </p:nvSpPr>
        <p:spPr>
          <a:xfrm>
            <a:off x="657225" y="485775"/>
            <a:ext cx="10877550" cy="5143500"/>
          </a:xfrm>
          <a:prstGeom prst="roundRect">
            <a:avLst>
              <a:gd name="adj" fmla="val 4444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cap="sq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900" dirty="0" smtClean="0"/>
              <a:t>53</a:t>
            </a:r>
            <a:endParaRPr lang="ru-RU" sz="49600" dirty="0"/>
          </a:p>
        </p:txBody>
      </p:sp>
      <p:sp>
        <p:nvSpPr>
          <p:cNvPr id="8" name="Question">
            <a:extLst>
              <a:ext uri="{FF2B5EF4-FFF2-40B4-BE49-F238E27FC236}">
                <a16:creationId xmlns:a16="http://schemas.microsoft.com/office/drawing/2014/main" xmlns="" id="{736D262B-5689-410A-9CC3-EEF13B05AF86}"/>
              </a:ext>
            </a:extLst>
          </p:cNvPr>
          <p:cNvSpPr/>
          <p:nvPr/>
        </p:nvSpPr>
        <p:spPr>
          <a:xfrm>
            <a:off x="657225" y="485775"/>
            <a:ext cx="10877550" cy="5143500"/>
          </a:xfrm>
          <a:prstGeom prst="roundRect">
            <a:avLst>
              <a:gd name="adj" fmla="val 4444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cap="sq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i="1" dirty="0" smtClean="0"/>
              <a:t>Сколько лет собирал Даль слова?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xmlns="" val="43845176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331</Words>
  <Application>Microsoft Office PowerPoint</Application>
  <PresentationFormat>Произвольный</PresentationFormat>
  <Paragraphs>90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Menu</vt:lpstr>
      <vt:lpstr>b1</vt:lpstr>
      <vt:lpstr>b2</vt:lpstr>
      <vt:lpstr>b3</vt:lpstr>
      <vt:lpstr>s1</vt:lpstr>
      <vt:lpstr>s2</vt:lpstr>
      <vt:lpstr>s3</vt:lpstr>
      <vt:lpstr>sl1</vt:lpstr>
      <vt:lpstr>sl2</vt:lpstr>
      <vt:lpstr>sl3</vt:lpstr>
      <vt:lpstr>m1</vt:lpstr>
      <vt:lpstr>m2</vt:lpstr>
      <vt:lpstr>m3</vt:lpstr>
      <vt:lpstr>p1</vt:lpstr>
      <vt:lpstr>p2</vt:lpstr>
      <vt:lpstr>p3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Антонов</dc:creator>
  <cp:lastModifiedBy>Cronus Tenebrus</cp:lastModifiedBy>
  <cp:revision>29</cp:revision>
  <dcterms:created xsi:type="dcterms:W3CDTF">2021-11-22T16:29:30Z</dcterms:created>
  <dcterms:modified xsi:type="dcterms:W3CDTF">2021-11-23T20:19:07Z</dcterms:modified>
</cp:coreProperties>
</file>