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7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8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3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2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1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7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1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7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5195-2A62-4CF4-AFBD-07F38150814B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3B67-0F90-4358-B03A-AF4F487DE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5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fsd.multiurok.ru/html/2017/02/05/s_58977933979cd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41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49.userapi.com/impf/c629101/v629101074/3ca75/qa3apa_7vQM.jpg?size=604x453&amp;quality=96&amp;sign=ae530652d8ac848a4dd3f53e54510967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8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4852"/>
            <a:ext cx="12192000" cy="649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</a:t>
            </a:r>
            <a:endParaRPr lang="ru-RU" sz="4000" u="sng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5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Что такое природное сообщество?</a:t>
            </a:r>
            <a:endParaRPr lang="ru-RU" sz="5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Какие группы организмов составляют природное сообщество леса?</a:t>
            </a:r>
            <a:endParaRPr lang="ru-RU" sz="5400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Как поддерживается круговорот веществ в лесу</a:t>
            </a:r>
            <a:r>
              <a:rPr lang="ru-RU" sz="54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4)Назовите этажи (ярусы) леса</a:t>
            </a:r>
            <a:endParaRPr lang="ru-RU" sz="5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6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01518"/>
              </p:ext>
            </p:extLst>
          </p:nvPr>
        </p:nvGraphicFramePr>
        <p:xfrm>
          <a:off x="1162571" y="809607"/>
          <a:ext cx="9765258" cy="310282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55086">
                  <a:extLst>
                    <a:ext uri="{9D8B030D-6E8A-4147-A177-3AD203B41FA5}">
                      <a16:colId xmlns:a16="http://schemas.microsoft.com/office/drawing/2014/main" val="2545688359"/>
                    </a:ext>
                  </a:extLst>
                </a:gridCol>
                <a:gridCol w="3255086">
                  <a:extLst>
                    <a:ext uri="{9D8B030D-6E8A-4147-A177-3AD203B41FA5}">
                      <a16:colId xmlns:a16="http://schemas.microsoft.com/office/drawing/2014/main" val="3100019499"/>
                    </a:ext>
                  </a:extLst>
                </a:gridCol>
                <a:gridCol w="3255086">
                  <a:extLst>
                    <a:ext uri="{9D8B030D-6E8A-4147-A177-3AD203B41FA5}">
                      <a16:colId xmlns:a16="http://schemas.microsoft.com/office/drawing/2014/main" val="4092269882"/>
                    </a:ext>
                  </a:extLst>
                </a:gridCol>
              </a:tblGrid>
              <a:tr h="1551413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Раньше я думал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Сегодня я узнал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Что нельзя забывать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68936"/>
                  </a:ext>
                </a:extLst>
              </a:tr>
              <a:tr h="15514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48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04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18" y="416549"/>
            <a:ext cx="10515600" cy="5309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>
                <a:solidFill>
                  <a:srgbClr val="FF0000"/>
                </a:solidFill>
              </a:rPr>
              <a:t>Домашнее задание: </a:t>
            </a:r>
            <a:endParaRPr lang="ru-RU" sz="5400" dirty="0" smtClean="0">
              <a:solidFill>
                <a:srgbClr val="FF0000"/>
              </a:solidFill>
            </a:endParaRPr>
          </a:p>
          <a:p>
            <a:r>
              <a:rPr lang="ru-RU" sz="6000" dirty="0" smtClean="0">
                <a:solidFill>
                  <a:srgbClr val="7030A0"/>
                </a:solidFill>
              </a:rPr>
              <a:t>нарисовать </a:t>
            </a:r>
            <a:r>
              <a:rPr lang="ru-RU" sz="6000" dirty="0" smtClean="0">
                <a:solidFill>
                  <a:srgbClr val="7030A0"/>
                </a:solidFill>
              </a:rPr>
              <a:t>рисунок: </a:t>
            </a:r>
            <a:r>
              <a:rPr lang="ru-RU" sz="6000" dirty="0" smtClean="0">
                <a:solidFill>
                  <a:srgbClr val="7030A0"/>
                </a:solidFill>
              </a:rPr>
              <a:t>Ж</a:t>
            </a:r>
            <a:r>
              <a:rPr lang="ru-RU" sz="6000" dirty="0" smtClean="0">
                <a:solidFill>
                  <a:srgbClr val="7030A0"/>
                </a:solidFill>
              </a:rPr>
              <a:t>ители леса; </a:t>
            </a:r>
            <a:endParaRPr lang="ru-RU" sz="6000" dirty="0">
              <a:solidFill>
                <a:srgbClr val="7030A0"/>
              </a:solidFill>
            </a:endParaRPr>
          </a:p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составить 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5 вопросов другу по теме: </a:t>
            </a:r>
            <a:r>
              <a:rPr lang="ru-RU" sz="6000" dirty="0">
                <a:solidFill>
                  <a:schemeClr val="accent6">
                    <a:lumMod val="75000"/>
                  </a:schemeClr>
                </a:solidFill>
              </a:rPr>
              <a:t>Ж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ители </a:t>
            </a:r>
            <a:r>
              <a:rPr lang="ru-RU" sz="6000" dirty="0">
                <a:solidFill>
                  <a:schemeClr val="accent6">
                    <a:lumMod val="75000"/>
                  </a:schemeClr>
                </a:solidFill>
              </a:rPr>
              <a:t>леса.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82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yslide.ru/documents_7/dd5344e36b12697ddde024648d2f09a3/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602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Михайловна Омельницкая</dc:creator>
  <cp:lastModifiedBy>Анна Михайловна Омельницкая</cp:lastModifiedBy>
  <cp:revision>6</cp:revision>
  <dcterms:created xsi:type="dcterms:W3CDTF">2022-11-23T00:09:06Z</dcterms:created>
  <dcterms:modified xsi:type="dcterms:W3CDTF">2022-11-23T12:14:14Z</dcterms:modified>
</cp:coreProperties>
</file>