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307" r:id="rId4"/>
    <p:sldId id="289" r:id="rId5"/>
    <p:sldId id="290" r:id="rId6"/>
    <p:sldId id="293" r:id="rId7"/>
    <p:sldId id="292" r:id="rId8"/>
    <p:sldId id="301" r:id="rId9"/>
    <p:sldId id="302" r:id="rId10"/>
    <p:sldId id="303" r:id="rId11"/>
    <p:sldId id="298" r:id="rId12"/>
    <p:sldId id="297" r:id="rId13"/>
    <p:sldId id="299" r:id="rId14"/>
    <p:sldId id="300" r:id="rId15"/>
    <p:sldId id="304" r:id="rId16"/>
    <p:sldId id="305" r:id="rId17"/>
    <p:sldId id="306" r:id="rId18"/>
    <p:sldId id="308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2" autoAdjust="0"/>
    <p:restoredTop sz="94660"/>
  </p:normalViewPr>
  <p:slideViewPr>
    <p:cSldViewPr snapToGrid="0">
      <p:cViewPr>
        <p:scale>
          <a:sx n="81" d="100"/>
          <a:sy n="81" d="100"/>
        </p:scale>
        <p:origin x="-21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5004" y="1451467"/>
            <a:ext cx="10135673" cy="3148172"/>
          </a:xfrm>
        </p:spPr>
        <p:txBody>
          <a:bodyPr/>
          <a:lstStyle/>
          <a:p>
            <a:pPr marL="182880" indent="0">
              <a:buNone/>
            </a:pPr>
            <a:r>
              <a:rPr lang="ru-RU" dirty="0" smtClean="0"/>
              <a:t> </a:t>
            </a:r>
            <a:r>
              <a:rPr lang="ru-RU" dirty="0"/>
              <a:t>Применение Облачных технологий во внеурочной деятельности</a:t>
            </a: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7406673" y="4904439"/>
            <a:ext cx="4281235" cy="88211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/>
              <a:t>Подготовила Полтавская И.В</a:t>
            </a:r>
            <a:endParaRPr lang="ru-RU" b="1" dirty="0"/>
          </a:p>
          <a:p>
            <a:r>
              <a:rPr lang="ru-RU" b="1" dirty="0" smtClean="0"/>
              <a:t>ГУ ЛНР «ЛУВК№50 </a:t>
            </a:r>
            <a:r>
              <a:rPr lang="ru-RU" b="1" dirty="0" err="1" smtClean="0"/>
              <a:t>им.А.В.Федорчука</a:t>
            </a:r>
            <a:r>
              <a:rPr lang="ru-RU" b="1" dirty="0" smtClean="0"/>
              <a:t>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55" y="1283752"/>
            <a:ext cx="11652738" cy="491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65362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44" y="516399"/>
            <a:ext cx="10405294" cy="5850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88222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673" y="1116357"/>
            <a:ext cx="9904003" cy="5568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74103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629" y="741497"/>
            <a:ext cx="8885802" cy="5968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73900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900" y="808893"/>
            <a:ext cx="11497604" cy="5603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70439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385" y="0"/>
            <a:ext cx="6749928" cy="6776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7455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21" y="762000"/>
            <a:ext cx="11862726" cy="5509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26802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1692" y="797169"/>
            <a:ext cx="1164101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Литература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Интернет ссылки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https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://infourok.ru/pedagogicheskiy-proekt-ispolzovanie-oblachnih-tehnologiy-na-urokah-fiziki-v-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ramkah-realizacii-fgos-1743324.html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://vtmd36.ru/wp-content/uploads/2016/01/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Применение-облачных-технологий-на-уроках-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физики.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pdf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https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://bkokdi.kz/ru/smartconf2020/2-section/6085-conf.html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https://znanio.ru/media/issledovatelskaya-rabota-na-temu-primenenie-oblachnyh-tehnologij-v-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obrazovanii-2640936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4. http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://smartsourcing.ru/blogs/poleznye_tehnologii_i_produkty/1756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5. http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://compconfig.ru/internet/oblachnye-hranilischa-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dannyh.html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6. http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://megapredmet.ru/1-75949.html</a:t>
            </a:r>
          </a:p>
        </p:txBody>
      </p:sp>
    </p:spTree>
    <p:extLst>
      <p:ext uri="{BB962C8B-B14F-4D97-AF65-F5344CB8AC3E}">
        <p14:creationId xmlns:p14="http://schemas.microsoft.com/office/powerpoint/2010/main" val="20942122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31056" y="2967335"/>
            <a:ext cx="85298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Спасибо за внимание!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44191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4770" y="586153"/>
            <a:ext cx="11207262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 algn="just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Термин «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облачные вычисления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» (англ.-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сloud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сomputing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) применим для любых сервисов, которые предоставляются через сеть Интернет.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45720" indent="0" algn="just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Суть облачных технологий заключается в предоставлении пользователям удаленного доступа к услугам, вычислительным ресурсам и приложениям (включая операционные системы и инфраструктуру) через Интернет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" indent="0" algn="just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5720"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 «облачным» хранилищам относятся Яндекс-Диск,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Гугол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Драйв (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Google Drive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Дропбокс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Dropbox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Облако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Мэйл.ру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Mail.ru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) и многие другие.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5720"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А вот «облачный» флагман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Google Drive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уже более 5 лет также позволяет создавать формы, рисунки, карты, скрипты, доски общего пользования и еще ряд расширений.</a:t>
            </a:r>
          </a:p>
          <a:p>
            <a:pPr marL="45720" algn="just"/>
            <a:endParaRPr lang="ru-RU" sz="2400" dirty="0"/>
          </a:p>
          <a:p>
            <a:pPr marL="45720" indent="0" algn="just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22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6314" y="292537"/>
            <a:ext cx="8683348" cy="1143000"/>
          </a:xfrm>
        </p:spPr>
        <p:txBody>
          <a:bodyPr/>
          <a:lstStyle/>
          <a:p>
            <a:pPr algn="ctr"/>
            <a:r>
              <a:rPr lang="en-US" b="0" dirty="0" smtClean="0">
                <a:effectLst/>
              </a:rPr>
              <a:t>Google </a:t>
            </a:r>
            <a:r>
              <a:rPr lang="ru-RU" b="0" dirty="0">
                <a:effectLst/>
              </a:rPr>
              <a:t>Диск</a:t>
            </a:r>
            <a:endParaRPr lang="ru-RU" dirty="0"/>
          </a:p>
        </p:txBody>
      </p:sp>
      <p:pic>
        <p:nvPicPr>
          <p:cNvPr id="2052" name="Picture 4" descr="http://present5.com/presentation/112628668_142529448/image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128" y="1260597"/>
            <a:ext cx="2533650" cy="1381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383323" y="3481480"/>
            <a:ext cx="101052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Стоимость: 15 ГБ бесплатно, 100 ГБ за 139 рублей в месяц.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·        Приложения: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Windows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macOS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iOS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Android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·        Поддержка русского языка: есть.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Один из самых очевидных вариантов для владельцев устройств под управлением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Android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поскольку приложение изначально установлено на смартфонах и планшетах на базе ОС от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Google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Впрочем, из-за немалого объёма бесплатного хранилища сервис может быть привлекателен и для обладателей других устройств.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Среди минусов — не самый простой интерфейс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браузерной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версии.</a:t>
            </a:r>
          </a:p>
        </p:txBody>
      </p:sp>
    </p:spTree>
    <p:extLst>
      <p:ext uri="{BB962C8B-B14F-4D97-AF65-F5344CB8AC3E}">
        <p14:creationId xmlns:p14="http://schemas.microsoft.com/office/powerpoint/2010/main" val="3361515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37845" y="757461"/>
            <a:ext cx="106328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Рассмотрим применение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Google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Drive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при создании викторин  на примере использования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Google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Класс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871" y="2473570"/>
            <a:ext cx="6612939" cy="3845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2251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597" y="1241939"/>
            <a:ext cx="8951095" cy="5032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4396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50" y="332656"/>
            <a:ext cx="10936868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25273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022" y="386861"/>
            <a:ext cx="10368470" cy="6249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79615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37" y="1159305"/>
            <a:ext cx="11382624" cy="5676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93905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70" y="832338"/>
            <a:ext cx="11421860" cy="572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6960310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814</TotalTime>
  <Words>201</Words>
  <Application>Microsoft Office PowerPoint</Application>
  <PresentationFormat>Произвольный</PresentationFormat>
  <Paragraphs>29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Воздушный поток</vt:lpstr>
      <vt:lpstr> Применение Облачных технологий во внеурочной деятельности</vt:lpstr>
      <vt:lpstr>Презентация PowerPoint</vt:lpstr>
      <vt:lpstr>Google Диск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«облачных» технологий  на уроках физики  в рамках реализации ФГОС</dc:title>
  <dc:creator>USER</dc:creator>
  <cp:lastModifiedBy>USER</cp:lastModifiedBy>
  <cp:revision>88</cp:revision>
  <dcterms:created xsi:type="dcterms:W3CDTF">2012-07-30T23:42:41Z</dcterms:created>
  <dcterms:modified xsi:type="dcterms:W3CDTF">2022-11-21T20:49:50Z</dcterms:modified>
</cp:coreProperties>
</file>