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58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4123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97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98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99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9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0486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6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5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8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87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486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0486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51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65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57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48658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48660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0486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6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04866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04867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97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99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700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4870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0487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48703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/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77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8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80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77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78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79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580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04858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04858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4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solidFill>
                  <a:schemeClr val="accent3"/>
                </a:solidFill>
              </a:rPr>
              <a:t>КОМАНДА</a:t>
            </a:r>
            <a:endParaRPr lang="ru-RU" b="1" cap="none" dirty="0">
              <a:solidFill>
                <a:schemeClr val="accent3"/>
              </a:solidFill>
            </a:endParaRPr>
          </a:p>
        </p:txBody>
      </p:sp>
      <p:sp>
        <p:nvSpPr>
          <p:cNvPr id="1048628" name="Объект 2"/>
          <p:cNvSpPr>
            <a:spLocks noGrp="1"/>
          </p:cNvSpPr>
          <p:nvPr>
            <p:ph idx="1"/>
          </p:nvPr>
        </p:nvSpPr>
        <p:spPr>
          <a:xfrm>
            <a:off x="3159324" y="1988840"/>
            <a:ext cx="5184576" cy="79208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Зачем </a:t>
            </a:r>
            <a:r>
              <a:rPr lang="ru-RU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нужна </a:t>
            </a:r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команда?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629" name="Объект 2"/>
          <p:cNvSpPr txBox="1"/>
          <p:nvPr/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команда?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630" name="Объект 2"/>
          <p:cNvSpPr txBox="1"/>
          <p:nvPr/>
        </p:nvSpPr>
        <p:spPr>
          <a:xfrm>
            <a:off x="467544" y="342900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 необходимо взаимодействовать в команде?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Заголовок 1"/>
          <p:cNvSpPr>
            <a:spLocks noGrp="1"/>
          </p:cNvSpPr>
          <p:nvPr>
            <p:ph type="title"/>
          </p:nvPr>
        </p:nvSpPr>
        <p:spPr>
          <a:xfrm>
            <a:off x="3779912" y="4437112"/>
            <a:ext cx="7156276" cy="5486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а класс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это команда?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8164942" cy="3669120"/>
          </a:xfrm>
        </p:spPr>
      </p:pic>
      <p:sp>
        <p:nvSpPr>
          <p:cNvPr id="6" name="TextBox 3"/>
          <p:cNvSpPr txBox="1"/>
          <p:nvPr/>
        </p:nvSpPr>
        <p:spPr>
          <a:xfrm>
            <a:off x="2248601" y="5002595"/>
            <a:ext cx="6291580" cy="1348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Группа учащихся, занимающихся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установленной  образовательной</a:t>
            </a:r>
          </a:p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программе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68" name="Picture 2" descr="http://img-fotki.yandex.ru/get/5800/gelionsk.c7/0_46981_51024728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21" y="620688"/>
            <a:ext cx="8572500" cy="5734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9" name="Picture 4" descr="https://www.sunhome.ru/i/foto/182/v-ekaterinburgskom-metro-v4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3858075" cy="2893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39" name="TextBox 3"/>
          <p:cNvSpPr txBox="1"/>
          <p:nvPr/>
        </p:nvSpPr>
        <p:spPr>
          <a:xfrm>
            <a:off x="1986236" y="5729899"/>
            <a:ext cx="1944216" cy="62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ст. Ботаническая</a:t>
            </a:r>
          </a:p>
        </p:txBody>
      </p:sp>
      <p:sp>
        <p:nvSpPr>
          <p:cNvPr id="1048640" name="TextBox 6"/>
          <p:cNvSpPr txBox="1"/>
          <p:nvPr/>
        </p:nvSpPr>
        <p:spPr>
          <a:xfrm>
            <a:off x="5796136" y="9087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Площадь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1905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70" name="Picture 2" descr="Вид на бухту Тиху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376" y="272945"/>
            <a:ext cx="8432541" cy="6324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71" name="Picture 4" descr="https://avatars.dzeninfra.ru/get-zen_doc/9811263/pub_6493bcf29bb762349a745216_6493bcfd9bb762349a74539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4447941" cy="281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43" name="TextBox 3"/>
          <p:cNvSpPr txBox="1"/>
          <p:nvPr/>
        </p:nvSpPr>
        <p:spPr>
          <a:xfrm>
            <a:off x="179512" y="386230"/>
            <a:ext cx="3345180" cy="7518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остров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Сахалин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644" name="TextBox 6"/>
          <p:cNvSpPr txBox="1"/>
          <p:nvPr/>
        </p:nvSpPr>
        <p:spPr>
          <a:xfrm>
            <a:off x="179512" y="1337017"/>
            <a:ext cx="114967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5000 км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645" name="TextBox 7"/>
          <p:cNvSpPr txBox="1"/>
          <p:nvPr/>
        </p:nvSpPr>
        <p:spPr>
          <a:xfrm>
            <a:off x="2195735" y="6042268"/>
            <a:ext cx="5300980" cy="3962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dirty="0"/>
              <a:t>природа, пока ещё не тронутая человеком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72" name="Picture 2" descr="http://cdni.rbth.com/rbthmedia/images/2022.02/original/6202312a74ced30255048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836712"/>
            <a:ext cx="8424936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48" name="Прямоугольник 3"/>
          <p:cNvSpPr/>
          <p:nvPr/>
        </p:nvSpPr>
        <p:spPr>
          <a:xfrm>
            <a:off x="3131840" y="404664"/>
            <a:ext cx="57961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Бронзовая награда биатлонистов сборной России на Играх в Пекине в смешанной эстафете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Здесь необходимо вставить видео из фильма «Легенда №17»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520940" cy="5486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Валерий </a:t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Харламов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97154" name="Picture 2" descr="https://chistovik.info/wp-content/uploads/2021/08/%D0%A5%D0%B0%D1%80%D0%BB%D0%B0%D0%BC%D0%BE%D0%B2-%D0%92%D0%B0%D0%BB%D0%B5%D1%80%D0%B8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636" y="891580"/>
            <a:ext cx="5486200" cy="54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55" name="Picture 4" descr="https://kadet39.ru/wp-content/uploads/e/5/4/e54347bf83b9b88c27dd196d2e7e1ba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043436"/>
            <a:ext cx="396582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53" name="Picture 4" descr="https://gas-kvas.com/uploads/posts/2023-01/1673487345_gas-kvas-com-p-piramidka-detskaya-risunok-49.jpg"/>
          <p:cNvPicPr>
            <a:picLocks noChangeAspect="1" noChangeArrowheads="1"/>
          </p:cNvPicPr>
          <p:nvPr/>
        </p:nvPicPr>
        <p:blipFill rotWithShape="1">
          <a:blip r:embed="rId2"/>
          <a:srcRect r="50000" b="20000"/>
          <a:stretch>
            <a:fillRect/>
          </a:stretch>
        </p:blipFill>
        <p:spPr bwMode="auto">
          <a:xfrm>
            <a:off x="2195736" y="548680"/>
            <a:ext cx="4500521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solidFill>
                  <a:schemeClr val="accent3"/>
                </a:solidFill>
              </a:rPr>
              <a:t>КОМАНДА</a:t>
            </a:r>
            <a:endParaRPr lang="ru-RU" b="1" cap="none" dirty="0">
              <a:solidFill>
                <a:schemeClr val="accent3"/>
              </a:solidFill>
            </a:endParaRPr>
          </a:p>
        </p:txBody>
      </p:sp>
      <p:sp>
        <p:nvSpPr>
          <p:cNvPr id="1048590" name="Объект 2"/>
          <p:cNvSpPr>
            <a:spLocks noGrp="1"/>
          </p:cNvSpPr>
          <p:nvPr>
            <p:ph idx="1"/>
          </p:nvPr>
        </p:nvSpPr>
        <p:spPr>
          <a:xfrm>
            <a:off x="3932538" y="2348880"/>
            <a:ext cx="5184576" cy="79208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Зачем </a:t>
            </a:r>
            <a:r>
              <a:rPr lang="ru-RU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нужна </a:t>
            </a:r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команда?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591" name="Объект 2"/>
          <p:cNvSpPr txBox="1"/>
          <p:nvPr/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команда?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592" name="Объект 2"/>
          <p:cNvSpPr txBox="1"/>
          <p:nvPr/>
        </p:nvSpPr>
        <p:spPr>
          <a:xfrm>
            <a:off x="467544" y="342900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 необходимо взаимодействовать в команде?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Команда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Здесь надо вставить </a:t>
            </a:r>
            <a:r>
              <a:rPr lang="ru-RU" dirty="0" smtClean="0"/>
              <a:t>видео клип Егор </a:t>
            </a:r>
            <a:r>
              <a:rPr lang="ru-RU" dirty="0" err="1" smtClean="0"/>
              <a:t>Крид</a:t>
            </a:r>
            <a:r>
              <a:rPr lang="ru-RU" smtClean="0"/>
              <a:t> &amp; Полина Гагарина &amp; SMASH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6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56" name="Picture 2" descr="https://sportishka.com/uploads/posts/2021-11/thumbs/1637275481_124-sportishka-com-p-sport-komandnii-sport-foto-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165" y="315587"/>
            <a:ext cx="463499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57" name="Picture 6" descr="https://kfis.gov.spb.ru/media/cache/f6/76/f6765dd608ae69f7f9b8e5182fea48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9907" y="3204247"/>
            <a:ext cx="4752527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58" name="Picture 4" descr="https://proprikol.ru/wp-content/uploads/2020/04/kartinki-volejbol-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93883"/>
            <a:ext cx="4722877" cy="3144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59" name="Picture 2" descr="https://sportishka.com/uploads/posts/2021-11/thumbs/1637275481_124-sportishka-com-p-sport-komandnii-sport-foto-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165" y="315587"/>
            <a:ext cx="463499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0" name="Picture 6" descr="https://kfis.gov.spb.ru/media/cache/f6/76/f6765dd608ae69f7f9b8e5182fea48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9907" y="3204247"/>
            <a:ext cx="4752527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1" name="Picture 4" descr="https://proprikol.ru/wp-content/uploads/2020/04/kartinki-volejbol-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93883"/>
            <a:ext cx="4722877" cy="3144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09" name="Прямоугольник 7"/>
          <p:cNvSpPr/>
          <p:nvPr/>
        </p:nvSpPr>
        <p:spPr>
          <a:xfrm>
            <a:off x="323528" y="1340768"/>
            <a:ext cx="4824536" cy="9215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10" name="Заголовок 1"/>
          <p:cNvSpPr txBox="1"/>
          <p:nvPr/>
        </p:nvSpPr>
        <p:spPr>
          <a:xfrm>
            <a:off x="323528" y="664253"/>
            <a:ext cx="5648623" cy="120430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Команда 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611" name="Подзаголовок 2"/>
          <p:cNvSpPr txBox="1"/>
          <p:nvPr/>
        </p:nvSpPr>
        <p:spPr>
          <a:xfrm rot="17842">
            <a:off x="1260442" y="1916149"/>
            <a:ext cx="6511131" cy="329259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Учимся работать в команде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62" name="Picture 2" descr="https://i.pinimg.com/originals/4b/0d/dd/4b0ddd7bfa1ff7052b74fc00726a9a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749958"/>
            <a:ext cx="7883884" cy="5258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63" name="Picture 2" descr="https://i.pinimg.com/originals/4b/0d/dd/4b0ddd7bfa1ff7052b74fc00726a9a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749958"/>
            <a:ext cx="7883884" cy="5258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4" name="Picture 4" descr="https://cdn.culture.ru/images/54eaaf52-ffc4-516d-9cb9-afeff02f2a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772817"/>
            <a:ext cx="6378465" cy="4235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65" name="Picture 2" descr="https://i.pinimg.com/originals/4b/0d/dd/4b0ddd7bfa1ff7052b74fc00726a9a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749958"/>
            <a:ext cx="7883884" cy="5258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6" name="Picture 4" descr="https://cdn.culture.ru/images/54eaaf52-ffc4-516d-9cb9-afeff02f2a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772817"/>
            <a:ext cx="6378465" cy="4235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7" name="Picture 6" descr="https://zvezdnychas.ru/wp-content/uploads/6/6/1/6615b6efac9e3286aa7edefe43b9859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1393" y="2860605"/>
            <a:ext cx="6002042" cy="3985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solidFill>
                  <a:schemeClr val="accent3"/>
                </a:solidFill>
              </a:rPr>
              <a:t>КОМАНДА</a:t>
            </a:r>
            <a:endParaRPr lang="ru-RU" b="1" cap="none" dirty="0">
              <a:solidFill>
                <a:schemeClr val="accent3"/>
              </a:solidFill>
            </a:endParaRPr>
          </a:p>
        </p:txBody>
      </p:sp>
      <p:sp>
        <p:nvSpPr>
          <p:cNvPr id="1048619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Что ….?</a:t>
            </a:r>
          </a:p>
          <a:p>
            <a:pPr marL="0" indent="0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Зачем ….?</a:t>
            </a:r>
          </a:p>
          <a:p>
            <a:pPr marL="0" indent="0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Как…?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solidFill>
                  <a:schemeClr val="accent3"/>
                </a:solidFill>
              </a:rPr>
              <a:t>КОМАНДА</a:t>
            </a:r>
            <a:endParaRPr lang="ru-RU" b="1" cap="none" dirty="0">
              <a:solidFill>
                <a:schemeClr val="accent3"/>
              </a:solidFill>
            </a:endParaRPr>
          </a:p>
        </p:txBody>
      </p:sp>
      <p:sp>
        <p:nvSpPr>
          <p:cNvPr id="1048621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/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команда?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622" name="Прямоугольник 3"/>
          <p:cNvSpPr/>
          <p:nvPr/>
        </p:nvSpPr>
        <p:spPr>
          <a:xfrm>
            <a:off x="4211960" y="1916832"/>
            <a:ext cx="2028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Зачем ….?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solidFill>
                  <a:schemeClr val="accent3"/>
                </a:solidFill>
              </a:rPr>
              <a:t>КОМАНДА</a:t>
            </a:r>
            <a:endParaRPr lang="ru-RU" b="1" cap="none" dirty="0">
              <a:solidFill>
                <a:schemeClr val="accent3"/>
              </a:solidFill>
            </a:endParaRPr>
          </a:p>
        </p:txBody>
      </p:sp>
      <p:sp>
        <p:nvSpPr>
          <p:cNvPr id="1048624" name="Объект 2"/>
          <p:cNvSpPr>
            <a:spLocks noGrp="1"/>
          </p:cNvSpPr>
          <p:nvPr>
            <p:ph idx="1"/>
          </p:nvPr>
        </p:nvSpPr>
        <p:spPr>
          <a:xfrm>
            <a:off x="3159324" y="1988840"/>
            <a:ext cx="5184576" cy="79208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/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Зачем </a:t>
            </a: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нужна 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команда?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625" name="Объект 2"/>
          <p:cNvSpPr txBox="1"/>
          <p:nvPr/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команда?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626" name="Прямоугольник 4"/>
          <p:cNvSpPr/>
          <p:nvPr/>
        </p:nvSpPr>
        <p:spPr>
          <a:xfrm>
            <a:off x="1331640" y="3244334"/>
            <a:ext cx="1338580" cy="574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Как…?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135</Words>
  <Application>Microsoft Office PowerPoint</Application>
  <PresentationFormat>Экран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КОМАНДА</vt:lpstr>
      <vt:lpstr>КОМАНДА</vt:lpstr>
      <vt:lpstr>КОМАНДА</vt:lpstr>
      <vt:lpstr>КОМАНДА</vt:lpstr>
      <vt:lpstr>10 а класс– это команда? </vt:lpstr>
      <vt:lpstr>Слайд 12</vt:lpstr>
      <vt:lpstr>Слайд 13</vt:lpstr>
      <vt:lpstr>Слайд 14</vt:lpstr>
      <vt:lpstr>Здесь необходимо вставить видео из фильма «Легенда №17»</vt:lpstr>
      <vt:lpstr>Валерий  Харламов</vt:lpstr>
      <vt:lpstr>Слайд 17</vt:lpstr>
      <vt:lpstr>КОМАНДА</vt:lpstr>
      <vt:lpstr>Команда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ShadrinaVR</cp:lastModifiedBy>
  <cp:revision>5</cp:revision>
  <dcterms:created xsi:type="dcterms:W3CDTF">2023-11-27T22:07:20Z</dcterms:created>
  <dcterms:modified xsi:type="dcterms:W3CDTF">2024-01-17T04:40:14Z</dcterms:modified>
</cp:coreProperties>
</file>