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70" r:id="rId2"/>
    <p:sldId id="269" r:id="rId3"/>
    <p:sldId id="272" r:id="rId4"/>
    <p:sldId id="271" r:id="rId5"/>
    <p:sldId id="274" r:id="rId6"/>
    <p:sldId id="273" r:id="rId7"/>
    <p:sldId id="275" r:id="rId8"/>
    <p:sldId id="276" r:id="rId9"/>
    <p:sldId id="277" r:id="rId10"/>
    <p:sldId id="263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4" r:id="rId19"/>
    <p:sldId id="265" r:id="rId20"/>
    <p:sldId id="266" r:id="rId21"/>
    <p:sldId id="267" r:id="rId22"/>
    <p:sldId id="278" r:id="rId23"/>
    <p:sldId id="279" r:id="rId24"/>
  </p:sldIdLst>
  <p:sldSz cx="9144000" cy="6858000" type="screen4x3"/>
  <p:notesSz cx="9945688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301" y="-82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26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3588" y="0"/>
            <a:ext cx="4309798" cy="3426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D3DD5-0DE9-4818-B75B-A91785F5D93B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4279"/>
            <a:ext cx="4309798" cy="3426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3588" y="6514279"/>
            <a:ext cx="4309798" cy="3426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7826F-F34F-4A7C-BC06-22FFB1184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913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2129"/>
            <a:ext cx="9255126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262487"/>
            <a:ext cx="1840904" cy="122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5262487"/>
            <a:ext cx="1368152" cy="15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404664"/>
            <a:ext cx="789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КВЕСТ-ИГРА «МЫ ПАТРИОТЫ РОДИНЫ СВОЕЙ»  ПРИЛОЖЕНИЕ 1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87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935560"/>
            <a:ext cx="42416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</a:t>
            </a: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моего села</a:t>
            </a:r>
            <a:endParaRPr lang="ru-RU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581" y="62068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КВЕСТ-ИГРА «МЫ ПАТРИОТЫ РОДИНЫ СВОЕЙ»  ПРИЛОЖЕНИЕ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64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3" r="13340"/>
          <a:stretch/>
        </p:blipFill>
        <p:spPr bwMode="auto">
          <a:xfrm flipH="1">
            <a:off x="400050" y="260648"/>
            <a:ext cx="4438650" cy="612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r="841" b="6823"/>
          <a:stretch/>
        </p:blipFill>
        <p:spPr bwMode="auto">
          <a:xfrm>
            <a:off x="5724128" y="1956002"/>
            <a:ext cx="2556063" cy="31431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795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9784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30388"/>
            <a:ext cx="3775620" cy="3775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073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60851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08920"/>
            <a:ext cx="3351891" cy="26033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40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557886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r="13743"/>
          <a:stretch/>
        </p:blipFill>
        <p:spPr bwMode="auto">
          <a:xfrm flipH="1">
            <a:off x="5508104" y="2010269"/>
            <a:ext cx="3141783" cy="2837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044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2" r="33288"/>
          <a:stretch/>
        </p:blipFill>
        <p:spPr bwMode="auto">
          <a:xfrm>
            <a:off x="1043608" y="190500"/>
            <a:ext cx="253365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644" y="2132856"/>
            <a:ext cx="2160240" cy="2592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781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" y="608012"/>
            <a:ext cx="5723706" cy="572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2154">
            <a:off x="5705470" y="2792055"/>
            <a:ext cx="2739228" cy="273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455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5273402" cy="544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42845"/>
            <a:ext cx="3060649" cy="23528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907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557028" y="1826301"/>
            <a:ext cx="68008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r="17928" b="61028"/>
          <a:stretch/>
        </p:blipFill>
        <p:spPr bwMode="auto">
          <a:xfrm>
            <a:off x="359768" y="404664"/>
            <a:ext cx="2376264" cy="167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734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КВЕСТ-ИГРА «МЫ ПАТРИОТЫ РОДИНЫ СВОЕЙ»  ПРИЛОЖЕНИЕ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171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22" y="2103189"/>
            <a:ext cx="6804025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1997968" cy="133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100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2" y="0"/>
            <a:ext cx="91374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7658" y="2708920"/>
            <a:ext cx="877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5448999"/>
            <a:ext cx="1072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9121" y="5633665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5076" y="5664442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58889" y="3626407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0005" y="2875002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верх 7"/>
          <p:cNvSpPr/>
          <p:nvPr/>
        </p:nvSpPr>
        <p:spPr>
          <a:xfrm rot="14413982">
            <a:off x="2570232" y="2350273"/>
            <a:ext cx="332305" cy="119080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 rot="5400000">
            <a:off x="6492749" y="4993389"/>
            <a:ext cx="454019" cy="247323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 rot="5400000">
            <a:off x="2650780" y="4467826"/>
            <a:ext cx="323163" cy="339350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 rot="12727538">
            <a:off x="1056264" y="3549282"/>
            <a:ext cx="370257" cy="216786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547298">
            <a:off x="8280118" y="4614860"/>
            <a:ext cx="381568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 rot="17842125">
            <a:off x="7605263" y="3376074"/>
            <a:ext cx="313575" cy="97840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 rot="17041561">
            <a:off x="5322047" y="1787069"/>
            <a:ext cx="386662" cy="271948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8176" y="2501482"/>
            <a:ext cx="914400" cy="2574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568742" y="2500454"/>
            <a:ext cx="914400" cy="2584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940153" y="2501483"/>
            <a:ext cx="1008112" cy="257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8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896331" cy="126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\Desktop\Flag_of_Karmaskalinsky_ray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701" y="1916831"/>
            <a:ext cx="6756691" cy="45044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725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723900"/>
            <a:ext cx="848677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КВЕСТ-ИГРА «МЫ ПАТРИОТЫ РОДИНЫ СВОЕЙ»  ПРИЛОЖЕНИЕ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183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9" y="116632"/>
            <a:ext cx="8520947" cy="639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356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15375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74831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ФОТООТЧЁТ</a:t>
            </a:r>
            <a:endParaRPr lang="ru-RU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078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34918" y="1058109"/>
            <a:ext cx="5990363" cy="463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98" y="5135232"/>
            <a:ext cx="1854598" cy="123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52" y="5062346"/>
            <a:ext cx="1236340" cy="130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49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7" y="-3448"/>
            <a:ext cx="91374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7658" y="2708920"/>
            <a:ext cx="877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5448999"/>
            <a:ext cx="1072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9121" y="5633665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5076" y="5664442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5077" y="3977269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7408" y="2875002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8176" y="2501482"/>
            <a:ext cx="914400" cy="2574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568742" y="2500454"/>
            <a:ext cx="914400" cy="2584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940153" y="2501483"/>
            <a:ext cx="1008112" cy="257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7278998">
            <a:off x="4175958" y="4092335"/>
            <a:ext cx="3528391" cy="34429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5292080" y="5963664"/>
            <a:ext cx="2872996" cy="32623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право 45"/>
          <p:cNvSpPr/>
          <p:nvPr/>
        </p:nvSpPr>
        <p:spPr>
          <a:xfrm rot="16200000">
            <a:off x="7995510" y="5282844"/>
            <a:ext cx="946991" cy="3126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верх 28"/>
          <p:cNvSpPr/>
          <p:nvPr/>
        </p:nvSpPr>
        <p:spPr>
          <a:xfrm rot="18242016">
            <a:off x="7655098" y="3428246"/>
            <a:ext cx="370271" cy="1207691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верх 48"/>
          <p:cNvSpPr/>
          <p:nvPr/>
        </p:nvSpPr>
        <p:spPr>
          <a:xfrm rot="16200000">
            <a:off x="4401707" y="1151300"/>
            <a:ext cx="359762" cy="4627686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верх 49"/>
          <p:cNvSpPr/>
          <p:nvPr/>
        </p:nvSpPr>
        <p:spPr>
          <a:xfrm rot="12439436">
            <a:off x="1171568" y="3375620"/>
            <a:ext cx="303570" cy="2320672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19713415">
            <a:off x="382461" y="4334830"/>
            <a:ext cx="6118666" cy="27256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33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1" y="24680"/>
            <a:ext cx="7512000" cy="5673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5080215"/>
            <a:ext cx="1637150" cy="109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2" t="8671" r="27113" b="4106"/>
          <a:stretch/>
        </p:blipFill>
        <p:spPr bwMode="auto">
          <a:xfrm>
            <a:off x="7020271" y="4974502"/>
            <a:ext cx="1152129" cy="150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667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5687"/>
            <a:ext cx="9137485" cy="6858000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7658" y="2708920"/>
            <a:ext cx="877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5448999"/>
            <a:ext cx="1072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9121" y="5633665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5076" y="5664442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5077" y="3977269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7408" y="2875002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8176" y="2501482"/>
            <a:ext cx="914400" cy="25745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568742" y="2500454"/>
            <a:ext cx="914400" cy="2584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940153" y="2501483"/>
            <a:ext cx="1008112" cy="25745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2496584">
            <a:off x="7373853" y="3845815"/>
            <a:ext cx="978408" cy="28525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3476">
            <a:off x="281387" y="4083152"/>
            <a:ext cx="5365902" cy="42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59230" y="3321437"/>
            <a:ext cx="4400461" cy="29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96" y="5946977"/>
            <a:ext cx="2592779" cy="36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21588" y="5226402"/>
            <a:ext cx="1011237" cy="33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36" y="5916201"/>
            <a:ext cx="3403825" cy="30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9013">
            <a:off x="1964361" y="2777375"/>
            <a:ext cx="2872068" cy="23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74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829053"/>
            <a:ext cx="8303671" cy="555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891" y="217374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КВЕСТ-ИГРА «МЫ ПАТРИОТЫ РОДИНЫ СВОЕЙ»  ПРИЛОЖЕНИЕ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ПАЗЛ разрезной)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310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4626"/>
            <a:ext cx="8395985" cy="561662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841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03272"/>
            <a:ext cx="8579830" cy="570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937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71</Words>
  <Application>Microsoft Office PowerPoint</Application>
  <PresentationFormat>Экран (4:3)</PresentationFormat>
  <Paragraphs>26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cp:lastPrinted>2022-11-18T09:53:54Z</cp:lastPrinted>
  <dcterms:created xsi:type="dcterms:W3CDTF">2022-11-17T13:04:54Z</dcterms:created>
  <dcterms:modified xsi:type="dcterms:W3CDTF">2022-12-05T05:33:25Z</dcterms:modified>
</cp:coreProperties>
</file>