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9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63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88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01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07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7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61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7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9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3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7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8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0689-AAAF-4DD1-9461-85CADC98F84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B47F9-1E6F-42FA-833E-15E17DF97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9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9854" y="-74841"/>
            <a:ext cx="9001462" cy="2387600"/>
          </a:xfrm>
        </p:spPr>
        <p:txBody>
          <a:bodyPr/>
          <a:lstStyle/>
          <a:p>
            <a:r>
              <a:rPr lang="ru-RU" dirty="0"/>
              <a:t>Классный час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8452" y="2312759"/>
            <a:ext cx="9740121" cy="16557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Моя родина - Россия. Патриотизм.</a:t>
            </a:r>
          </a:p>
          <a:p>
            <a:r>
              <a:rPr lang="ru-RU" sz="2800" dirty="0"/>
              <a:t>Учитель Гордеева Александра Леонидовна</a:t>
            </a:r>
          </a:p>
          <a:p>
            <a:r>
              <a:rPr lang="ru-RU" sz="2800" dirty="0"/>
              <a:t>ГБОУ СОШ № 81 Калининского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78636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Символическая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Творчество связанное с Россией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2" y="2096064"/>
            <a:ext cx="5600348" cy="42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Праздничная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777" y="1830056"/>
            <a:ext cx="10353762" cy="3695136"/>
          </a:xfrm>
        </p:spPr>
        <p:txBody>
          <a:bodyPr>
            <a:normAutofit/>
          </a:bodyPr>
          <a:lstStyle/>
          <a:p>
            <a:r>
              <a:rPr lang="ru-RU" sz="2400" b="1" dirty="0"/>
              <a:t>Какие русские праздники вы знаете?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983" y="2373649"/>
            <a:ext cx="5459896" cy="3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164" y="-130231"/>
            <a:ext cx="10353761" cy="861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87" y="26864"/>
            <a:ext cx="11561788" cy="6831135"/>
          </a:xfrm>
        </p:spPr>
      </p:pic>
    </p:spTree>
    <p:extLst>
      <p:ext uri="{BB962C8B-B14F-4D97-AF65-F5344CB8AC3E}">
        <p14:creationId xmlns:p14="http://schemas.microsoft.com/office/powerpoint/2010/main" val="39732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312" y="637880"/>
            <a:ext cx="12323975" cy="1326321"/>
          </a:xfrm>
        </p:spPr>
        <p:txBody>
          <a:bodyPr>
            <a:noAutofit/>
          </a:bodyPr>
          <a:lstStyle/>
          <a:p>
            <a:r>
              <a:rPr lang="ru-RU" sz="2400" dirty="0"/>
              <a:t>Цель: выявить отношение молодежи к проблемам патриотизма и </a:t>
            </a:r>
            <a:r>
              <a:rPr lang="ru-RU" sz="2400" dirty="0" err="1"/>
              <a:t>омочь</a:t>
            </a:r>
            <a:r>
              <a:rPr lang="ru-RU" sz="2400" dirty="0"/>
              <a:t> стать позитивными творцами, </a:t>
            </a:r>
            <a:br>
              <a:rPr lang="ru-RU" sz="2400" dirty="0"/>
            </a:br>
            <a:r>
              <a:rPr lang="ru-RU" sz="2400" dirty="0"/>
              <a:t>так как молодежь сегодня – это будущее России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51" y="2096064"/>
            <a:ext cx="11876568" cy="3695136"/>
          </a:xfrm>
        </p:spPr>
        <p:txBody>
          <a:bodyPr>
            <a:noAutofit/>
          </a:bodyPr>
          <a:lstStyle/>
          <a:p>
            <a:r>
              <a:rPr lang="ru-RU" sz="3200" dirty="0"/>
              <a:t> определить роль патриотизма в жизни современного общества;</a:t>
            </a:r>
          </a:p>
          <a:p>
            <a:r>
              <a:rPr lang="ru-RU" sz="3200" dirty="0"/>
              <a:t> сформировать у школьников понятия и представления, связанные с понятием Родина и патриотизмом;</a:t>
            </a:r>
          </a:p>
          <a:p>
            <a:r>
              <a:rPr lang="ru-RU" sz="3200" dirty="0"/>
              <a:t> развивать у учащихся познавательный интерес, критическое мышление, способность к определению собственной жизненной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1846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все разные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" y="1624498"/>
            <a:ext cx="6272166" cy="41827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61" y="1624497"/>
            <a:ext cx="5832048" cy="418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5167" y="6070862"/>
            <a:ext cx="9710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Но что нас объединяет?</a:t>
            </a:r>
          </a:p>
        </p:txBody>
      </p:sp>
    </p:spTree>
    <p:extLst>
      <p:ext uri="{BB962C8B-B14F-4D97-AF65-F5344CB8AC3E}">
        <p14:creationId xmlns:p14="http://schemas.microsoft.com/office/powerpoint/2010/main" val="40171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9249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" y="109671"/>
            <a:ext cx="12100737" cy="670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8" y="223284"/>
            <a:ext cx="11617842" cy="6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Родина.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Ответьте на вопрос: Что для меня Родина?</a:t>
            </a:r>
          </a:p>
          <a:p>
            <a:r>
              <a:rPr lang="ru-RU" sz="3600" dirty="0"/>
              <a:t>Считаете ли вы себя патриотом?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67" y="0"/>
            <a:ext cx="9497533" cy="6334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9" y="877981"/>
            <a:ext cx="8533311" cy="58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288" y="24504"/>
            <a:ext cx="10353761" cy="1326321"/>
          </a:xfrm>
        </p:spPr>
        <p:txBody>
          <a:bodyPr/>
          <a:lstStyle/>
          <a:p>
            <a:r>
              <a:rPr lang="ru-RU" dirty="0"/>
              <a:t>С чего начинается родина?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" y="453528"/>
            <a:ext cx="11227982" cy="65318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19" y="648587"/>
            <a:ext cx="9246781" cy="6431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74" y="207942"/>
            <a:ext cx="10164384" cy="67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17" y="0"/>
            <a:ext cx="10353761" cy="1326321"/>
          </a:xfrm>
        </p:spPr>
        <p:txBody>
          <a:bodyPr/>
          <a:lstStyle/>
          <a:p>
            <a:r>
              <a:rPr lang="ru-RU" dirty="0"/>
              <a:t>Гордитесь ли вы своей страной?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0" y="898467"/>
            <a:ext cx="9294234" cy="566604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67" y="955219"/>
            <a:ext cx="8279311" cy="5609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37" y="1607127"/>
            <a:ext cx="7876310" cy="52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Связываете ли вы патриотический долг с воинской службой?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1" y="1935921"/>
            <a:ext cx="5758037" cy="38386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99" y="1837113"/>
            <a:ext cx="5953054" cy="443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Пой ты Русь моя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Какие песни вы знаете о России, Родине.</a:t>
            </a:r>
          </a:p>
        </p:txBody>
      </p:sp>
    </p:spTree>
    <p:extLst>
      <p:ext uri="{BB962C8B-B14F-4D97-AF65-F5344CB8AC3E}">
        <p14:creationId xmlns:p14="http://schemas.microsoft.com/office/powerpoint/2010/main" val="116102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475</TotalTime>
  <Words>145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Классный час</vt:lpstr>
      <vt:lpstr>Цель: выявить отношение молодежи к проблемам патриотизма и омочь стать позитивными творцами,  так как молодежь сегодня – это будущее России </vt:lpstr>
      <vt:lpstr>Мы все разные</vt:lpstr>
      <vt:lpstr>Презентация PowerPoint</vt:lpstr>
      <vt:lpstr>Родина. </vt:lpstr>
      <vt:lpstr>С чего начинается родина?</vt:lpstr>
      <vt:lpstr>Гордитесь ли вы своей страной?</vt:lpstr>
      <vt:lpstr>Связываете ли вы патриотический долг с воинской службой?</vt:lpstr>
      <vt:lpstr>Пой ты Русь моя </vt:lpstr>
      <vt:lpstr>Символическая </vt:lpstr>
      <vt:lpstr>Праздничная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Учитель</dc:creator>
  <cp:lastModifiedBy>K55V</cp:lastModifiedBy>
  <cp:revision>18</cp:revision>
  <dcterms:created xsi:type="dcterms:W3CDTF">2022-11-28T05:39:36Z</dcterms:created>
  <dcterms:modified xsi:type="dcterms:W3CDTF">2022-11-30T19:49:06Z</dcterms:modified>
</cp:coreProperties>
</file>