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316" r:id="rId2"/>
    <p:sldId id="313" r:id="rId3"/>
    <p:sldId id="321" r:id="rId4"/>
    <p:sldId id="312" r:id="rId5"/>
    <p:sldId id="317" r:id="rId6"/>
    <p:sldId id="318" r:id="rId7"/>
    <p:sldId id="319" r:id="rId8"/>
    <p:sldId id="32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6228"/>
    <a:srgbClr val="DEFFBD"/>
    <a:srgbClr val="CCFF99"/>
    <a:srgbClr val="99CC00"/>
    <a:srgbClr val="EEEE3E"/>
    <a:srgbClr val="A7C46E"/>
    <a:srgbClr val="D7E4BE"/>
    <a:srgbClr val="43A010"/>
    <a:srgbClr val="92B54B"/>
    <a:srgbClr val="96AE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1344" autoAdjust="0"/>
    <p:restoredTop sz="94673" autoAdjust="0"/>
  </p:normalViewPr>
  <p:slideViewPr>
    <p:cSldViewPr>
      <p:cViewPr varScale="1">
        <p:scale>
          <a:sx n="81" d="100"/>
          <a:sy n="81" d="100"/>
        </p:scale>
        <p:origin x="917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FEB6B-49FF-4F66-BE87-9BE014B1CD8F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C552F-7F64-4A1A-8A65-A391E3247C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110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5131" name="Rectangle 11"/>
          <p:cNvSpPr>
            <a:spLocks noGrp="1" noChangeArrowheads="1"/>
          </p:cNvSpPr>
          <p:nvPr>
            <p:ph type="ctrTitle"/>
          </p:nvPr>
        </p:nvSpPr>
        <p:spPr bwMode="auto">
          <a:xfrm>
            <a:off x="2057400" y="1143000"/>
            <a:ext cx="6629400" cy="2209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600" y="3962400"/>
            <a:ext cx="6858000" cy="1600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B0C949-5CA6-4369-89EC-5F54F7118A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10817-4193-43E7-A77A-15D3E584AD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11473-75B8-464E-9584-AA315FF1BF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86DFD-B870-4884-8106-D81C593510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8EAD6-4AAF-4F38-AE9E-9DAD0F0C97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56965-8857-420F-8DAC-E9B778AEEB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3F646-6C8B-4A21-99EE-44D3C98490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8224F-7C7C-438E-8075-F192B9C996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90EA9-01E5-4CEB-A88C-1238F63840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2BF65-88A3-4EFD-8469-1CC65AC1CA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0A1C3-D525-4DC0-9354-848CC39074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06D92109-C0E6-40D6-9CD6-B00B1424CE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C:\Users\Salamandra\Downloads\hyygtreswa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496944" cy="621330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 пошива летнего сарафана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196752"/>
            <a:ext cx="727280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Соединить переднюю полочку и спинку попарно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71599" y="2168860"/>
            <a:ext cx="7272807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Собрать юбку сарафана из клиньев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3068960"/>
            <a:ext cx="727280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Вывернуть стачанные детали на лицевую сторону и проложить шов в край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78260" y="3933056"/>
            <a:ext cx="727280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Соединить верх сарафана с юбкой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78260" y="4797152"/>
            <a:ext cx="727280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Крой деталей сарафана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78260" y="5661248"/>
            <a:ext cx="727280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______________________________________</a:t>
            </a:r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 пошива летнего сарафана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196752"/>
            <a:ext cx="727280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chemeClr val="tx1"/>
                </a:solidFill>
              </a:rPr>
              <a:t>1. Крой деталей сарафана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70960" y="2118866"/>
            <a:ext cx="7272807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chemeClr val="tx1"/>
                </a:solidFill>
              </a:rPr>
              <a:t>2. Соединить переднюю полочку и спинку попарно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3068960"/>
            <a:ext cx="727280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chemeClr val="tx1"/>
                </a:solidFill>
              </a:rPr>
              <a:t>3. Вывернуть стачанные детали на лицевую сторону и проложить шов в край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3933056"/>
            <a:ext cx="727280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chemeClr val="tx1"/>
                </a:solidFill>
              </a:rPr>
              <a:t>4. Собрать юбку сарафана из клиньев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87686" y="4797152"/>
            <a:ext cx="727280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chemeClr val="tx1"/>
                </a:solidFill>
              </a:rPr>
              <a:t>5. Соединить верх сарафана с юбкой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94346" y="5661248"/>
            <a:ext cx="727280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chemeClr val="tx1"/>
                </a:solidFill>
              </a:rPr>
              <a:t>6</a:t>
            </a:r>
            <a:r>
              <a:rPr lang="ru-RU" dirty="0">
                <a:solidFill>
                  <a:schemeClr val="tx1"/>
                </a:solidFill>
              </a:rPr>
              <a:t>. 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67322147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/>
          <a:lstStyle/>
          <a:p>
            <a:pPr algn="ctr"/>
            <a:r>
              <a:rPr lang="ru-RU" dirty="0"/>
              <a:t>ТЕМА: Обработка нижнего среза сарафана.</a:t>
            </a:r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844824"/>
            <a:ext cx="190500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88640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3429000"/>
            <a:ext cx="190500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0" name="TextBox 3"/>
          <p:cNvSpPr txBox="1">
            <a:spLocks noChangeArrowheads="1"/>
          </p:cNvSpPr>
          <p:nvPr/>
        </p:nvSpPr>
        <p:spPr bwMode="auto">
          <a:xfrm>
            <a:off x="3203848" y="476672"/>
            <a:ext cx="5940152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>
                <a:latin typeface="Verdana" pitchFamily="34" charset="0"/>
              </a:rPr>
              <a:t>Окантовочный шов с закрытым срезом</a:t>
            </a:r>
            <a:br>
              <a:rPr lang="ru-RU" sz="2800" dirty="0">
                <a:latin typeface="Verdana" pitchFamily="34" charset="0"/>
              </a:rPr>
            </a:br>
            <a:endParaRPr lang="ru-RU" sz="2800" dirty="0">
              <a:latin typeface="Verdana" pitchFamily="34" charset="0"/>
            </a:endParaRPr>
          </a:p>
          <a:p>
            <a:br>
              <a:rPr lang="ru-RU" sz="2800" dirty="0">
                <a:latin typeface="Verdana" pitchFamily="34" charset="0"/>
              </a:rPr>
            </a:br>
            <a:r>
              <a:rPr lang="ru-RU" sz="2800" dirty="0">
                <a:latin typeface="Verdana" pitchFamily="34" charset="0"/>
              </a:rPr>
              <a:t>Окантовочный шов с открытым срезом</a:t>
            </a:r>
          </a:p>
          <a:p>
            <a:endParaRPr lang="ru-RU" sz="2800" dirty="0">
              <a:latin typeface="Verdana" pitchFamily="34" charset="0"/>
            </a:endParaRPr>
          </a:p>
          <a:p>
            <a:br>
              <a:rPr lang="ru-RU" sz="2800" dirty="0">
                <a:latin typeface="Verdana" pitchFamily="34" charset="0"/>
              </a:rPr>
            </a:br>
            <a:r>
              <a:rPr lang="ru-RU" sz="2800" dirty="0">
                <a:latin typeface="Verdana" pitchFamily="34" charset="0"/>
              </a:rPr>
              <a:t>Окантовочный шов тесьмой</a:t>
            </a:r>
          </a:p>
          <a:p>
            <a:endParaRPr lang="ru-RU" sz="2800" dirty="0">
              <a:latin typeface="Verdana" pitchFamily="34" charset="0"/>
            </a:endParaRPr>
          </a:p>
          <a:p>
            <a:br>
              <a:rPr lang="ru-RU" sz="2800" dirty="0">
                <a:latin typeface="Verdana" pitchFamily="34" charset="0"/>
              </a:rPr>
            </a:br>
            <a:r>
              <a:rPr lang="ru-RU" sz="2800" dirty="0">
                <a:latin typeface="Verdana" pitchFamily="34" charset="0"/>
              </a:rPr>
              <a:t>Обтачной шов в кант с открытым срезом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611560" y="908720"/>
            <a:ext cx="7555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1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83568" y="5229200"/>
            <a:ext cx="4780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kumimoji="0" lang="ru-RU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4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83568" y="3645024"/>
            <a:ext cx="4780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kumimoji="0" lang="ru-RU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3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11560" y="2060848"/>
            <a:ext cx="4780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kumimoji="0" lang="ru-RU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2</a:t>
            </a:r>
          </a:p>
        </p:txBody>
      </p:sp>
      <p:pic>
        <p:nvPicPr>
          <p:cNvPr id="8204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5085184"/>
            <a:ext cx="1835249" cy="137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471156"/>
            <a:ext cx="496855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>
                <a:latin typeface="+mj-lt"/>
                <a:ea typeface="Calibri" pitchFamily="34" charset="0"/>
                <a:cs typeface="Times New Roman" pitchFamily="18" charset="0"/>
              </a:rPr>
              <a:t>Т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ехнологическая последовательность выполнения обтачного шва в кант с открытым срезом</a:t>
            </a:r>
            <a:endParaRPr kumimoji="0" lang="ru-RU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1</a:t>
            </a:r>
            <a:r>
              <a:rPr lang="ru-RU" sz="2000" dirty="0">
                <a:latin typeface="+mj-lt"/>
              </a:rPr>
              <a:t>Готовую деталь канта сложить пополам изнаночной стороной внутрь, </a:t>
            </a:r>
            <a:r>
              <a:rPr lang="ru-RU" sz="2000" dirty="0" err="1">
                <a:latin typeface="+mj-lt"/>
              </a:rPr>
              <a:t>приутюжить</a:t>
            </a:r>
            <a:r>
              <a:rPr lang="ru-RU" sz="2000" dirty="0">
                <a:latin typeface="+mj-lt"/>
              </a:rPr>
              <a:t>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latin typeface="+mj-lt"/>
                <a:ea typeface="Calibri" pitchFamily="34" charset="0"/>
                <a:cs typeface="Times New Roman" pitchFamily="18" charset="0"/>
              </a:rPr>
              <a:t>2</a:t>
            </a:r>
            <a:r>
              <a:rPr lang="ru-RU" sz="2000" dirty="0">
                <a:latin typeface="+mj-lt"/>
              </a:rPr>
              <a:t>Соединить основную деталь с деталью канта лицевыми сторонами внутрь;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3</a:t>
            </a:r>
            <a:r>
              <a:rPr lang="ru-RU" sz="2000" dirty="0">
                <a:latin typeface="+mj-lt"/>
              </a:rPr>
              <a:t>. Стачать детали, ширина шва 1 см., удалить смётку;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4</a:t>
            </a:r>
            <a:r>
              <a:rPr lang="ru-RU" sz="2000" dirty="0">
                <a:latin typeface="+mj-lt"/>
              </a:rPr>
              <a:t>Обработать край шва швом «</a:t>
            </a:r>
            <a:r>
              <a:rPr lang="ru-RU" sz="2000" dirty="0" err="1">
                <a:latin typeface="+mj-lt"/>
              </a:rPr>
              <a:t>зиг-заг</a:t>
            </a:r>
            <a:r>
              <a:rPr lang="ru-RU" sz="2000" dirty="0">
                <a:latin typeface="+mj-lt"/>
              </a:rPr>
              <a:t>»;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>
              <a:latin typeface="+mj-lt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5 </a:t>
            </a:r>
            <a:r>
              <a:rPr lang="ru-RU" sz="2000" dirty="0">
                <a:latin typeface="+mj-lt"/>
              </a:rPr>
              <a:t>Припуски шва заутюжить вверх;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6 Основную деталь отстрочить вдоль шва притачивания канта от края 2-3 мм.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029" name="AutoShape 5" descr="https://konspekta.net/mydocxru/baza11/1025900627.files/image047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C:\Users\Salamandra\Desktop\image04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3789040"/>
            <a:ext cx="2491762" cy="1382638"/>
          </a:xfrm>
          <a:prstGeom prst="rect">
            <a:avLst/>
          </a:prstGeom>
          <a:noFill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908720"/>
            <a:ext cx="2664296" cy="1363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6884591" y="1764482"/>
            <a:ext cx="1279475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6200000">
            <a:off x="6872287" y="4729113"/>
            <a:ext cx="1368152" cy="2512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5292080" y="1340768"/>
            <a:ext cx="8258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ea typeface="Calibri" pitchFamily="34" charset="0"/>
                <a:cs typeface="Times New Roman" pitchFamily="18" charset="0"/>
              </a:rPr>
              <a:t>1,2</a:t>
            </a:r>
            <a:endParaRPr lang="ru-RU" sz="3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724128" y="2852936"/>
            <a:ext cx="432048" cy="648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ea typeface="Calibri" pitchFamily="34" charset="0"/>
                <a:cs typeface="Times New Roman" pitchFamily="18" charset="0"/>
              </a:rPr>
              <a:t>3</a:t>
            </a:r>
            <a:endParaRPr lang="ru-RU" sz="3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724128" y="5733256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ea typeface="Calibri" pitchFamily="34" charset="0"/>
                <a:cs typeface="Times New Roman" pitchFamily="18" charset="0"/>
              </a:rPr>
              <a:t>6</a:t>
            </a:r>
            <a:endParaRPr lang="ru-RU" sz="3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364088" y="4437112"/>
            <a:ext cx="8258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ea typeface="Calibri" pitchFamily="34" charset="0"/>
                <a:cs typeface="Times New Roman" pitchFamily="18" charset="0"/>
              </a:rPr>
              <a:t>4,5</a:t>
            </a:r>
            <a:endParaRPr lang="ru-RU" sz="3600" dirty="0"/>
          </a:p>
        </p:txBody>
      </p:sp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i?id=a8b5b96209844a7c8e6846771bce4d3eb13f0fb7-5859751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954499" y="2402771"/>
            <a:ext cx="5796414" cy="1944215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03848" y="476672"/>
            <a:ext cx="5410944" cy="5760640"/>
          </a:xfrm>
        </p:spPr>
        <p:txBody>
          <a:bodyPr/>
          <a:lstStyle/>
          <a:p>
            <a:r>
              <a:rPr lang="ru-RU" sz="3600" dirty="0">
                <a:solidFill>
                  <a:schemeClr val="tx1"/>
                </a:solidFill>
              </a:rPr>
              <a:t>Всё понятно, готов идти дальше</a:t>
            </a:r>
            <a:br>
              <a:rPr lang="ru-RU" sz="3600" dirty="0">
                <a:solidFill>
                  <a:schemeClr val="tx1"/>
                </a:solidFill>
              </a:rPr>
            </a:br>
            <a:br>
              <a:rPr lang="ru-RU" sz="3600" dirty="0">
                <a:solidFill>
                  <a:schemeClr val="tx1"/>
                </a:solidFill>
              </a:rPr>
            </a:br>
            <a:br>
              <a:rPr lang="ru-RU" sz="3600" dirty="0">
                <a:solidFill>
                  <a:schemeClr val="tx1"/>
                </a:solidFill>
              </a:rPr>
            </a:br>
            <a:r>
              <a:rPr lang="ru-RU" sz="3600" dirty="0">
                <a:solidFill>
                  <a:schemeClr val="tx1"/>
                </a:solidFill>
              </a:rPr>
              <a:t>Необходимо повторить действия</a:t>
            </a:r>
            <a:br>
              <a:rPr lang="ru-RU" sz="3600" dirty="0">
                <a:solidFill>
                  <a:schemeClr val="tx1"/>
                </a:solidFill>
              </a:rPr>
            </a:br>
            <a:br>
              <a:rPr lang="ru-RU" sz="3600" dirty="0">
                <a:solidFill>
                  <a:schemeClr val="tx1"/>
                </a:solidFill>
              </a:rPr>
            </a:br>
            <a:br>
              <a:rPr lang="ru-RU" sz="3600" dirty="0">
                <a:solidFill>
                  <a:schemeClr val="tx1"/>
                </a:solidFill>
              </a:rPr>
            </a:br>
            <a:r>
              <a:rPr lang="ru-RU" sz="3600" dirty="0">
                <a:solidFill>
                  <a:schemeClr val="tx1"/>
                </a:solidFill>
              </a:rPr>
              <a:t>Возникли трудности, дальше двигаться нельзя</a:t>
            </a:r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Слои">
  <a:themeElements>
    <a:clrScheme name="Другая 2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4F6228"/>
      </a:hlink>
      <a:folHlink>
        <a:srgbClr val="FF8001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15083</TotalTime>
  <Words>212</Words>
  <Application>Microsoft Office PowerPoint</Application>
  <PresentationFormat>Экран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Verdana</vt:lpstr>
      <vt:lpstr>Wingdings</vt:lpstr>
      <vt:lpstr>Слои</vt:lpstr>
      <vt:lpstr>Презентация PowerPoint</vt:lpstr>
      <vt:lpstr>План пошива летнего сарафана</vt:lpstr>
      <vt:lpstr>План пошива летнего сарафана</vt:lpstr>
      <vt:lpstr>ТЕМА: Обработка нижнего среза сарафана.</vt:lpstr>
      <vt:lpstr>Презентация PowerPoint</vt:lpstr>
      <vt:lpstr>Презентация PowerPoint</vt:lpstr>
      <vt:lpstr>Всё понятно, готов идти дальше   Необходимо повторить действия   Возникли трудности, дальше двигаться нельзя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Галина</dc:creator>
  <cp:lastModifiedBy>Хисматулина З М</cp:lastModifiedBy>
  <cp:revision>1293</cp:revision>
  <dcterms:created xsi:type="dcterms:W3CDTF">2015-12-17T04:47:13Z</dcterms:created>
  <dcterms:modified xsi:type="dcterms:W3CDTF">2022-12-13T03:07:14Z</dcterms:modified>
</cp:coreProperties>
</file>