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9" r:id="rId14"/>
    <p:sldId id="267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2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7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79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53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3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7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29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4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5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3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57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89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82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8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18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46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9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8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41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9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3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91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80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97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2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28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0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72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01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47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1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7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57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78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08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4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0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5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24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70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57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36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25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79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6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2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5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7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9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0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4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48F2-0285-4CA7-9834-6A545B0FE4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8775-B69E-40FB-9C6E-FA5FFA468C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8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8344" y="5517232"/>
            <a:ext cx="104056" cy="1215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 descr="https://cf3.ppt-online.org/files3/slide/m/mKMv62Qlbr1RcENztopFqGfikHZhO9C8uAed4D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6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3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sun9-2.userapi.com/impf/byhvDeeE43XSTBmfwLJsBvTo8OzAIZUk0sSeaQ/3jALc5VEWno.jpg?size=1200x681&amp;quality=96&amp;sign=e920dba3f9e903bf082e7011bc4fd766&amp;c_uniq_tag=GYtrMT0ktfBiNfRTeSjYVbqloXzr_VRMw5cDJyTHrak&amp;type=alb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2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2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0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9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www.sunhome.ru/i/cards/248/virtualnaya-otkritka-na-den-ruchnogo-pisma.ori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0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zagony.ru/admin_new/foto/2019-5-6/1557144322/kak_vygljadit_pocherk_pjatiklassnika_v_1950kh_7_foto_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8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Desktop\изображение_viber_2023-02-22_10-07-31-2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4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6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8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2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shareslide.ru/img/tmb/8/710004/373a4442fddc9bde13c926aca35069a8-800x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1_Тема Office</vt:lpstr>
      <vt:lpstr>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Экзамен</cp:lastModifiedBy>
  <cp:revision>8</cp:revision>
  <dcterms:created xsi:type="dcterms:W3CDTF">2023-01-23T08:00:10Z</dcterms:created>
  <dcterms:modified xsi:type="dcterms:W3CDTF">2023-02-22T05:15:37Z</dcterms:modified>
</cp:coreProperties>
</file>