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84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80" r:id="rId22"/>
    <p:sldId id="281" r:id="rId23"/>
    <p:sldId id="276" r:id="rId24"/>
    <p:sldId id="283" r:id="rId25"/>
    <p:sldId id="2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9A587-62C2-43AD-BBCC-1D1665BD21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Как привить у детей любовь к чтению</a:t>
            </a:r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769145-71BF-4E4A-A22A-19689EA95E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Литературная игра для детей и родителей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3175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E490D-DFFA-4869-A1C7-CDC368C43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для детей 5-7 лет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DFEC81-F590-47FA-A487-7B8FB1AB0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Вам интересна книга </a:t>
            </a:r>
            <a:r>
              <a:rPr lang="ru-RU" dirty="0" err="1"/>
              <a:t>В.Осеевой</a:t>
            </a:r>
            <a:r>
              <a:rPr lang="ru-RU" dirty="0"/>
              <a:t> «Волшебное слово»? Какие волшебные слова вы знаете? Применяете ли вы их в своей жизни?</a:t>
            </a:r>
          </a:p>
          <a:p>
            <a:r>
              <a:rPr lang="ru-RU" dirty="0"/>
              <a:t>Вспомните сказку </a:t>
            </a:r>
            <a:r>
              <a:rPr lang="ru-RU" dirty="0" err="1"/>
              <a:t>Г.Х.Андерсена</a:t>
            </a:r>
            <a:r>
              <a:rPr lang="ru-RU" dirty="0"/>
              <a:t> «Дюймовочка». Кто вам симпатичен, а кто  не симпатичен и почему?</a:t>
            </a:r>
          </a:p>
          <a:p>
            <a:r>
              <a:rPr lang="ru-RU" dirty="0"/>
              <a:t>Для кого крокодил Гена строил дом? Чем вызван поступок главного героя повести Э. Успенского «Крокодил Гена и его друзья»?</a:t>
            </a:r>
          </a:p>
          <a:p>
            <a:r>
              <a:rPr lang="ru-RU" dirty="0"/>
              <a:t>В какой книге описана жизнь динозавра?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050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89CAC-4178-4893-80FD-983A8DC68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Прочтите эти книги вместе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02D7EB-0710-49C1-8A3B-9ACD135D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Г. Сапгир «</a:t>
            </a:r>
            <a:r>
              <a:rPr lang="ru-RU" dirty="0" err="1"/>
              <a:t>Моториша</a:t>
            </a:r>
            <a:r>
              <a:rPr lang="ru-RU" dirty="0"/>
              <a:t>»</a:t>
            </a:r>
          </a:p>
          <a:p>
            <a:r>
              <a:rPr lang="ru-RU" dirty="0"/>
              <a:t> Е. Шварц «Сказка о потерянном времени»</a:t>
            </a:r>
          </a:p>
          <a:p>
            <a:r>
              <a:rPr lang="ru-RU" dirty="0"/>
              <a:t> С. Маршак «Усатый полосатый»</a:t>
            </a:r>
          </a:p>
          <a:p>
            <a:r>
              <a:rPr lang="ru-RU" dirty="0"/>
              <a:t> Н. Носов «Затейники»</a:t>
            </a:r>
          </a:p>
          <a:p>
            <a:r>
              <a:rPr lang="ru-RU" dirty="0"/>
              <a:t> А.С. Пушкин Сказки</a:t>
            </a:r>
          </a:p>
          <a:p>
            <a:r>
              <a:rPr lang="ru-RU" dirty="0"/>
              <a:t> В. Одоевский «Городок в табакерке»</a:t>
            </a:r>
          </a:p>
          <a:p>
            <a:r>
              <a:rPr lang="ru-RU" dirty="0"/>
              <a:t> «Почемучка» энциклопедия для младших школьников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300">
            <a:off x="9710470" y="2100258"/>
            <a:ext cx="1246988" cy="18922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13">
            <a:off x="8677644" y="4045164"/>
            <a:ext cx="1258646" cy="1531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6310">
            <a:off x="6209888" y="3907371"/>
            <a:ext cx="1203022" cy="15244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440">
            <a:off x="7289201" y="2166989"/>
            <a:ext cx="1275224" cy="16686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6822">
            <a:off x="9996910" y="4263599"/>
            <a:ext cx="1222186" cy="16800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719" y="3897339"/>
            <a:ext cx="1219192" cy="15445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57" y="1897759"/>
            <a:ext cx="1281313" cy="19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36149F-48A8-4266-8952-3AA949C12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Какой должна быть книга?</a:t>
            </a:r>
            <a:br>
              <a:rPr lang="ru-RU" dirty="0"/>
            </a:br>
            <a:r>
              <a:rPr lang="ru-RU" dirty="0"/>
              <a:t>8-10 лет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023778-5C1A-4223-AABC-1D50CAD1C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Какие книги привлекают читателя этого возраста? В это время ребенок становится самостоятельным, у него появляются обязанности: учить уроки, делать домашнюю работу. Ему становится интересной литература о таких детях, как он сам: приключения, путешествия, взаимоотношения героев, жизнь в коллективе. </a:t>
            </a:r>
          </a:p>
          <a:p>
            <a:r>
              <a:rPr lang="ru-RU" dirty="0"/>
              <a:t>Предложите ребенку вести читательский дневник, но формат он выбирает сам-это может быть тетрадь с записями и рисунками, блог в социальных сетях.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187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5C77B-8681-4FE4-9D7C-53680B2B9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/>
              <a:t>               Вопросы для родителей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08DE64-720C-4846-A671-C4AF9D9F5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Какой человечек Незнайка? </a:t>
            </a:r>
          </a:p>
          <a:p>
            <a:r>
              <a:rPr lang="ru-RU" dirty="0"/>
              <a:t> Какими делами прославились в округе Тимур и Квакин, герои книги    А. Гайдара «Тимур и его команда»?</a:t>
            </a:r>
          </a:p>
          <a:p>
            <a:r>
              <a:rPr lang="ru-RU" dirty="0"/>
              <a:t> В какой книге мальчишки превратились в воробьев?</a:t>
            </a:r>
          </a:p>
          <a:p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689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B6ABC-27F5-4526-A8CD-4AABAE51E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для детей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375639-9BB9-4357-A259-C6CEBE018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Кто из героев повести </a:t>
            </a:r>
            <a:r>
              <a:rPr lang="ru-RU" dirty="0" err="1"/>
              <a:t>Н.Носова</a:t>
            </a:r>
            <a:r>
              <a:rPr lang="ru-RU" dirty="0"/>
              <a:t> «Приключения Незнайки и его друзей» вам нравится и почему? Какие поступки совершает этот герой?</a:t>
            </a:r>
          </a:p>
          <a:p>
            <a:r>
              <a:rPr lang="ru-RU" dirty="0"/>
              <a:t>В какой задаче получился ответ полтора землекопа? А вы хотите правильно решить эту задачу?</a:t>
            </a:r>
          </a:p>
          <a:p>
            <a:r>
              <a:rPr lang="ru-RU" dirty="0"/>
              <a:t>В какой книге вы найдете значение слова телеграмма? В каком произведении А. Гайдара братья потеряли ее?</a:t>
            </a:r>
          </a:p>
          <a:p>
            <a:r>
              <a:rPr lang="ru-RU" dirty="0"/>
              <a:t>Чему вы можете научиться у кота </a:t>
            </a:r>
            <a:r>
              <a:rPr lang="ru-RU" dirty="0" err="1"/>
              <a:t>Матроскина</a:t>
            </a:r>
            <a:r>
              <a:rPr lang="ru-RU" dirty="0"/>
              <a:t>? Назовите произведение, где главный герой кот </a:t>
            </a:r>
            <a:r>
              <a:rPr lang="ru-RU" dirty="0" err="1"/>
              <a:t>Матроскин</a:t>
            </a:r>
            <a:r>
              <a:rPr lang="ru-RU" dirty="0"/>
              <a:t>?</a:t>
            </a:r>
          </a:p>
          <a:p>
            <a:r>
              <a:rPr lang="ru-RU" dirty="0"/>
              <a:t> В каком произведении мы путешествуем вместе с девочкой и ее друзьями к доброму Гудвину? Что они хотят попросить у волшебника? Какие эмоции у вас вызвала эта книга?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0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35" y="4212567"/>
            <a:ext cx="1414531" cy="1860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212" y="4458473"/>
            <a:ext cx="1380323" cy="168832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47F3F-FA41-4D4E-92FB-68F13080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Прочтите эти книги вместе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E4870-6C67-4C72-BEFE-50DEA0A04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В.Драгунский</a:t>
            </a:r>
            <a:r>
              <a:rPr lang="ru-RU" dirty="0"/>
              <a:t> «Денискины рассказы»</a:t>
            </a:r>
          </a:p>
          <a:p>
            <a:r>
              <a:rPr lang="ru-RU" dirty="0" err="1"/>
              <a:t>Н.Носов</a:t>
            </a:r>
            <a:r>
              <a:rPr lang="ru-RU" dirty="0"/>
              <a:t> «Витя Малеев в школе и дома»</a:t>
            </a:r>
          </a:p>
          <a:p>
            <a:r>
              <a:rPr lang="ru-RU" dirty="0"/>
              <a:t> </a:t>
            </a:r>
            <a:r>
              <a:rPr lang="ru-RU" dirty="0" err="1"/>
              <a:t>А.Погорельский</a:t>
            </a:r>
            <a:r>
              <a:rPr lang="ru-RU" dirty="0"/>
              <a:t> «Черная курица»</a:t>
            </a:r>
          </a:p>
          <a:p>
            <a:r>
              <a:rPr lang="ru-RU" dirty="0"/>
              <a:t> </a:t>
            </a:r>
            <a:r>
              <a:rPr lang="ru-RU" dirty="0" err="1"/>
              <a:t>В.Губарев</a:t>
            </a:r>
            <a:r>
              <a:rPr lang="ru-RU" dirty="0"/>
              <a:t> «Королевство кривых зеркал»</a:t>
            </a:r>
          </a:p>
          <a:p>
            <a:r>
              <a:rPr lang="ru-RU" dirty="0"/>
              <a:t> </a:t>
            </a:r>
            <a:r>
              <a:rPr lang="ru-RU" dirty="0" err="1"/>
              <a:t>Л.Гераскина</a:t>
            </a:r>
            <a:r>
              <a:rPr lang="ru-RU" dirty="0"/>
              <a:t> «В стране невыученных уроков»</a:t>
            </a:r>
          </a:p>
          <a:p>
            <a:r>
              <a:rPr lang="ru-RU" dirty="0"/>
              <a:t> </a:t>
            </a:r>
            <a:r>
              <a:rPr lang="ru-RU" dirty="0" err="1"/>
              <a:t>Ю.Томин</a:t>
            </a:r>
            <a:r>
              <a:rPr lang="ru-RU" dirty="0"/>
              <a:t> «Шел по городу волшебник»</a:t>
            </a:r>
          </a:p>
          <a:p>
            <a:r>
              <a:rPr lang="ru-RU" dirty="0"/>
              <a:t> </a:t>
            </a:r>
            <a:r>
              <a:rPr lang="ru-RU" dirty="0" err="1"/>
              <a:t>А.Волков</a:t>
            </a:r>
            <a:r>
              <a:rPr lang="ru-RU" dirty="0"/>
              <a:t> «Волшебник изумрудного города»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495" y="2135126"/>
            <a:ext cx="1119296" cy="19540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971" y="2387863"/>
            <a:ext cx="1322072" cy="1828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23" y="2640276"/>
            <a:ext cx="1138748" cy="17145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583" y="4629593"/>
            <a:ext cx="1214629" cy="16331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586" y="2831690"/>
            <a:ext cx="1169637" cy="16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B889C-9C93-4CD8-B5A7-6E2D5143F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 как живут мои ровесники?</a:t>
            </a:r>
            <a:br>
              <a:rPr lang="ru-RU" dirty="0"/>
            </a:br>
            <a:r>
              <a:rPr lang="ru-RU" dirty="0"/>
              <a:t>11-14 лет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5712D-D6D1-4926-983E-AB103A00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Подростки  любят приключения, фантастику с захватывающим и динамичным сюжетом. В этом возрасте может появится чувство одиночества, несправедливости, конфликты в семье и школе. Подростку можно предложить почитать книги, которые затрагивают важные темы и выводят читателя на разговор.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34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99284-4AD5-4A56-A0D6-8379E13C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для родителей?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101C50-4EB3-420B-9FB4-559E86815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Какие впечатления были у вас после прочтения книги </a:t>
            </a:r>
            <a:r>
              <a:rPr lang="ru-RU" dirty="0" err="1"/>
              <a:t>М.Твена</a:t>
            </a:r>
            <a:r>
              <a:rPr lang="ru-RU" dirty="0"/>
              <a:t> «Приключения Тома Сойера»?</a:t>
            </a:r>
          </a:p>
          <a:p>
            <a:r>
              <a:rPr lang="ru-RU" dirty="0"/>
              <a:t> Какие книги о морских приключениях вы читали? Назовите героев этих книг.</a:t>
            </a:r>
          </a:p>
          <a:p>
            <a:r>
              <a:rPr lang="ru-RU" dirty="0"/>
              <a:t> Вы бы смогли написать книгу для своего ребенка? Назовите книги, которые написали родители для своих детей.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11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746663-AB4D-45CA-8A6C-0B181C728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для детей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08582E-EEC8-4F1B-9B46-8266E5FA3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Том Сойер сам того не ведая, открыл великий закон, управляющий поступками людей, а именно: для того чтобы взрослый или мальчик страстно захотел обладать какой-нибудь вещью, пусть эта вещь достанется ему возможно труднее. Какой поступок Тома привел его к этому решению?</a:t>
            </a:r>
          </a:p>
          <a:p>
            <a:r>
              <a:rPr lang="ru-RU" dirty="0"/>
              <a:t> Вспомните игру </a:t>
            </a:r>
            <a:r>
              <a:rPr lang="ru-RU" dirty="0" err="1"/>
              <a:t>Поллианны</a:t>
            </a:r>
            <a:r>
              <a:rPr lang="ru-RU" dirty="0"/>
              <a:t> «Радость». В чем суть этой игры? Назовите автора и название книги? Какие эмоции у вас вызвала эта повесть?</a:t>
            </a:r>
          </a:p>
          <a:p>
            <a:r>
              <a:rPr lang="ru-RU" dirty="0"/>
              <a:t> А вы бы хотели уезжать в школу с платформы 9</a:t>
            </a:r>
            <a:r>
              <a:rPr lang="en-US" dirty="0"/>
              <a:t> 3</a:t>
            </a:r>
            <a:r>
              <a:rPr lang="ru-RU" dirty="0"/>
              <a:t>/</a:t>
            </a:r>
            <a:r>
              <a:rPr lang="en-US" dirty="0"/>
              <a:t>4</a:t>
            </a:r>
            <a:r>
              <a:rPr lang="ru-RU" dirty="0"/>
              <a:t> В каком произведении дети в школу ездят таким необычным способом?</a:t>
            </a:r>
          </a:p>
          <a:p>
            <a:r>
              <a:rPr lang="ru-RU" dirty="0"/>
              <a:t>Назовите произведение художественной литературы рассказывающее о подвигах ваших земляков. Вы гордитесь этими людьми?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929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F1AF4-B975-41EE-AD5F-B626CDE55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Это интересно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76F01D-84D0-4290-85A3-04620B78C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А.Алексин</a:t>
            </a:r>
            <a:r>
              <a:rPr lang="ru-RU" dirty="0"/>
              <a:t> «Саша и Шура»</a:t>
            </a:r>
            <a:endParaRPr lang="en-US" dirty="0"/>
          </a:p>
          <a:p>
            <a:r>
              <a:rPr lang="ru-RU" dirty="0" err="1"/>
              <a:t>В.Осеева</a:t>
            </a:r>
            <a:r>
              <a:rPr lang="ru-RU" dirty="0"/>
              <a:t> «Васек Трубачев и его товарищи»</a:t>
            </a:r>
          </a:p>
          <a:p>
            <a:r>
              <a:rPr lang="ru-RU" dirty="0"/>
              <a:t> </a:t>
            </a:r>
            <a:r>
              <a:rPr lang="ru-RU" dirty="0" err="1"/>
              <a:t>В.Крапивин</a:t>
            </a:r>
            <a:r>
              <a:rPr lang="ru-RU" dirty="0"/>
              <a:t> «Мальчик со шпагой», «Тень каравеллы»</a:t>
            </a:r>
          </a:p>
          <a:p>
            <a:r>
              <a:rPr lang="ru-RU" dirty="0"/>
              <a:t> </a:t>
            </a:r>
            <a:r>
              <a:rPr lang="ru-RU" dirty="0" err="1"/>
              <a:t>А.Фадеев</a:t>
            </a:r>
            <a:r>
              <a:rPr lang="ru-RU" dirty="0"/>
              <a:t> «Молодая гвардия» </a:t>
            </a:r>
          </a:p>
          <a:p>
            <a:r>
              <a:rPr lang="ru-RU" dirty="0"/>
              <a:t> </a:t>
            </a:r>
            <a:r>
              <a:rPr lang="ru-RU" dirty="0" err="1"/>
              <a:t>Н.Чуковский</a:t>
            </a:r>
            <a:r>
              <a:rPr lang="ru-RU" dirty="0"/>
              <a:t> «Водители фрегатов»</a:t>
            </a:r>
          </a:p>
          <a:p>
            <a:r>
              <a:rPr lang="ru-RU" dirty="0"/>
              <a:t> </a:t>
            </a:r>
            <a:r>
              <a:rPr lang="ru-RU" dirty="0" err="1"/>
              <a:t>Г.Почепцов</a:t>
            </a:r>
            <a:r>
              <a:rPr lang="ru-RU" dirty="0"/>
              <a:t> «Золотой шар»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521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AA107-36B4-4202-B6E4-E15EC1C9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ru-RU" dirty="0"/>
              <a:t>За волшебной дверью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F576B-B52C-4F01-AFDA-6D91133D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Сегодня книги окружают нас повсюду. Бумажные, электронные, аудио-книги входят в нашу жизнь с детских лет и затем становятся нашими постоянными спутниками.  </a:t>
            </a:r>
          </a:p>
          <a:p>
            <a:pPr marL="0" indent="0">
              <a:buNone/>
            </a:pPr>
            <a:r>
              <a:rPr lang="ru-RU" dirty="0"/>
              <a:t>Книга - источник особого удовольствия, которое ребенку может быть не понятно, но интересно. </a:t>
            </a:r>
          </a:p>
          <a:p>
            <a:pPr marL="0" indent="0">
              <a:buNone/>
            </a:pPr>
            <a:r>
              <a:rPr lang="ru-RU" dirty="0"/>
              <a:t> Ребенку важно показать, какое это интересное занятие читать книги, научиться понимать прочитанное.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                                     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99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B3966-D219-48B6-B0B4-9647F248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Много книг не бывает</a:t>
            </a:r>
            <a:br>
              <a:rPr lang="ru-RU" dirty="0"/>
            </a:br>
            <a:r>
              <a:rPr lang="ru-RU" dirty="0"/>
              <a:t>14-16 лет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290034-19AF-4A13-8DE5-BE32C1E40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читателей определяется свой круг любимых тем  и героев: согласно их склонностям, интересам, талантам, особенностям характера и их окружения.</a:t>
            </a:r>
          </a:p>
          <a:p>
            <a:r>
              <a:rPr lang="ru-RU" dirty="0"/>
              <a:t>Человек может прочесть тысячи книг, но только некоторые он будет считать своими, оказавшими влияние на его жизнь.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125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096E8-ECC8-44A6-B8AF-4CA9D7EC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для родителей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FE6E2B-70AB-4607-A782-931EFB14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Расскажите ребенку о своей любимой книге. Какие чувства вызывает у вас это произведение? </a:t>
            </a:r>
          </a:p>
          <a:p>
            <a:r>
              <a:rPr lang="ru-RU" dirty="0"/>
              <a:t> Какие книги вас интересуют в настоящее время? Что нового для себя вы узнаете из этих книг?</a:t>
            </a:r>
          </a:p>
          <a:p>
            <a:r>
              <a:rPr lang="ru-RU" dirty="0"/>
              <a:t> Книги какой серии рассказывают о жизни знаменитых людей. Какие книги из этой серии вы читали?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116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BEFAF2-BFF2-41A3-9200-50FA34D9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для детей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AAF5A8-D1C9-4C73-888E-AE0541ECD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Расскажите о книге прочитанной в течении последнего месяца.</a:t>
            </a:r>
          </a:p>
          <a:p>
            <a:r>
              <a:rPr lang="ru-RU" dirty="0"/>
              <a:t> Моя книга, «она мне так помогла»-есть у вас такая книга? Готовы вы о ней рассказать?</a:t>
            </a:r>
          </a:p>
          <a:p>
            <a:r>
              <a:rPr lang="ru-RU" dirty="0"/>
              <a:t> Расскажите о книге, в которой идет речь об исторических событиях, происходивших на территории вашей страны?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650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339D3-C9BD-4042-9AC3-EB5E836A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Это интересно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1D0DF-F48E-4A80-842A-E6C17956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Э. Портер «</a:t>
            </a:r>
            <a:r>
              <a:rPr lang="ru-RU" dirty="0" err="1"/>
              <a:t>Поллианна</a:t>
            </a:r>
            <a:r>
              <a:rPr lang="ru-RU" dirty="0"/>
              <a:t> вырастает»</a:t>
            </a:r>
          </a:p>
          <a:p>
            <a:r>
              <a:rPr lang="ru-RU" dirty="0"/>
              <a:t> Ж. Верн «Пятнадцатилетний капитан»</a:t>
            </a:r>
          </a:p>
          <a:p>
            <a:r>
              <a:rPr lang="ru-RU" dirty="0"/>
              <a:t> В. Каверин «Два капитана»</a:t>
            </a:r>
          </a:p>
          <a:p>
            <a:r>
              <a:rPr lang="ru-RU" dirty="0"/>
              <a:t> Р. </a:t>
            </a:r>
            <a:r>
              <a:rPr lang="ru-RU" dirty="0" err="1"/>
              <a:t>Фраерман</a:t>
            </a:r>
            <a:r>
              <a:rPr lang="ru-RU" dirty="0"/>
              <a:t> «Дикая собака Динго или повесть о первой любви»</a:t>
            </a:r>
          </a:p>
          <a:p>
            <a:r>
              <a:rPr lang="ru-RU" dirty="0"/>
              <a:t> А. </a:t>
            </a:r>
            <a:r>
              <a:rPr lang="ru-RU" dirty="0" err="1"/>
              <a:t>Бруштейн</a:t>
            </a:r>
            <a:r>
              <a:rPr lang="ru-RU" dirty="0"/>
              <a:t> «Дорога уходит вдаль»</a:t>
            </a:r>
          </a:p>
          <a:p>
            <a:r>
              <a:rPr lang="ru-RU" dirty="0"/>
              <a:t> Д. </a:t>
            </a:r>
            <a:r>
              <a:rPr lang="ru-RU" dirty="0" err="1"/>
              <a:t>Вейс</a:t>
            </a:r>
            <a:r>
              <a:rPr lang="ru-RU" dirty="0"/>
              <a:t> «Возвышенное и земное»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78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FB60A-0932-40D7-AFE7-4D748639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Читатель и его книги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5C5782-7A85-4B69-965B-D92CF3175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Мы путешествуем по книгам, которые помогут читателю стать настоящим человеком, воспитать в себе те лучшие качества, которые приемлемы в нашем обществе. Если мы достучимся до душ наших детей, то наша задача – научить ребенка любить чтение, будет выполнена.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4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78D5A-5514-41CE-B903-B9419DDCE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Какая благодать- читать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D19F50-CAFE-47BA-AE45-93B1197589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  Пылятся книги на наших полках.</a:t>
            </a:r>
          </a:p>
          <a:p>
            <a:pPr marL="0" indent="0">
              <a:buNone/>
            </a:pPr>
            <a:r>
              <a:rPr lang="ru-RU" dirty="0"/>
              <a:t>    Интернет и компьютер затмили их,</a:t>
            </a:r>
          </a:p>
          <a:p>
            <a:pPr marL="0" indent="0">
              <a:buNone/>
            </a:pPr>
            <a:r>
              <a:rPr lang="ru-RU" dirty="0"/>
              <a:t>    И редко в эфире искусство слова-</a:t>
            </a:r>
          </a:p>
          <a:p>
            <a:pPr marL="0" indent="0">
              <a:buNone/>
            </a:pPr>
            <a:r>
              <a:rPr lang="ru-RU" dirty="0"/>
              <a:t>    Отрывок романа, повести, стих.</a:t>
            </a:r>
          </a:p>
          <a:p>
            <a:pPr marL="0" indent="0">
              <a:buNone/>
            </a:pPr>
            <a:r>
              <a:rPr lang="ru-RU" dirty="0"/>
              <a:t>    С компьютером вам не понять,</a:t>
            </a:r>
          </a:p>
          <a:p>
            <a:pPr marL="0" indent="0">
              <a:buNone/>
            </a:pPr>
            <a:r>
              <a:rPr lang="ru-RU" dirty="0"/>
              <a:t>    Какая благодать –читать.</a:t>
            </a:r>
          </a:p>
          <a:p>
            <a:pPr marL="0" indent="0">
              <a:buNone/>
            </a:pPr>
            <a:r>
              <a:rPr lang="ru-RU" dirty="0"/>
              <a:t>    .</a:t>
            </a:r>
          </a:p>
          <a:p>
            <a:pPr marL="0" indent="0">
              <a:buNone/>
            </a:pPr>
            <a:r>
              <a:rPr lang="ru-RU" dirty="0"/>
              <a:t>    </a:t>
            </a:r>
            <a:endParaRPr lang="uk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FF1AC4-CDDF-47B7-8D25-AB371084D5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   Как интересно наблюдать</a:t>
            </a:r>
          </a:p>
          <a:p>
            <a:pPr marL="0" indent="0">
              <a:buNone/>
            </a:pPr>
            <a:r>
              <a:rPr lang="ru-RU" dirty="0"/>
              <a:t>    Сюжет поэм, романов, пьесы,</a:t>
            </a:r>
          </a:p>
          <a:p>
            <a:pPr marL="0" indent="0">
              <a:buNone/>
            </a:pPr>
            <a:r>
              <a:rPr lang="ru-RU" dirty="0"/>
              <a:t>    С ее героем жизнь прожить.</a:t>
            </a:r>
          </a:p>
          <a:p>
            <a:pPr marL="0" indent="0">
              <a:buNone/>
            </a:pPr>
            <a:r>
              <a:rPr lang="ru-RU" dirty="0"/>
              <a:t>    С компьютером вам не понять,</a:t>
            </a:r>
          </a:p>
          <a:p>
            <a:pPr marL="0" indent="0">
              <a:buNone/>
            </a:pPr>
            <a:r>
              <a:rPr lang="ru-RU" dirty="0"/>
              <a:t>    Какая благодать -читать.</a:t>
            </a:r>
          </a:p>
          <a:p>
            <a:pPr marL="0" indent="0">
              <a:buNone/>
            </a:pPr>
            <a:r>
              <a:rPr lang="uk-UA" dirty="0"/>
              <a:t>                          Н. Г. </a:t>
            </a:r>
            <a:r>
              <a:rPr lang="uk-UA" dirty="0" err="1"/>
              <a:t>Манчха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98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21BB9-BB0D-4184-9294-58B03B676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Правила игры.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9CC19B-6E50-4798-AA99-C98E582A3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 Играют 2 человека: родитель, ребенок.</a:t>
            </a:r>
          </a:p>
          <a:p>
            <a:r>
              <a:rPr lang="ru-RU" dirty="0"/>
              <a:t>2. Игра для детей возраст от 4 до 16 лет и родителей.</a:t>
            </a:r>
          </a:p>
          <a:p>
            <a:r>
              <a:rPr lang="ru-RU" dirty="0"/>
              <a:t>3. Открываем вопросы до того возраста который у вашего ребенка.</a:t>
            </a:r>
          </a:p>
          <a:p>
            <a:r>
              <a:rPr lang="ru-RU" dirty="0"/>
              <a:t>4. Отвечаем на вопросы, чтобы интересно было собеседнику.</a:t>
            </a:r>
          </a:p>
          <a:p>
            <a:r>
              <a:rPr lang="ru-RU" dirty="0"/>
              <a:t>5. Если отсутствует ответ на вопрос найдите его в книгах.</a:t>
            </a:r>
          </a:p>
          <a:p>
            <a:r>
              <a:rPr lang="ru-RU" dirty="0"/>
              <a:t>6. В конце каждого блока список литературы, который может быть вам полезным.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3939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0402F-5437-43F9-AD83-B4BA1ADD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Зачем детям читать книги?</a:t>
            </a:r>
            <a:br>
              <a:rPr lang="ru-RU" dirty="0"/>
            </a:br>
            <a:r>
              <a:rPr lang="ru-RU" dirty="0"/>
              <a:t>2 – 4 года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A75648-CD01-43E4-B543-8C0417403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/>
              <a:t>Книги очень важно начинать читать с самого раннего детства, еще до того момента как ребенок научится говорить. Хорошо читать перед сном. Читайте ребенку каждый день, не заменяйте книги телевизором или общением с компьютером. Для каждого возраста существуют свои книги. Старайтесь подбирать книги соответственно возрасту ребенка.</a:t>
            </a:r>
          </a:p>
          <a:p>
            <a:r>
              <a:rPr lang="ru-RU" sz="2800" dirty="0"/>
              <a:t>Дети очень любят, когда им читают. От родителей малыш слышит свои первые стихи и сказки. А вы помните свои первые сказки?</a:t>
            </a:r>
          </a:p>
          <a:p>
            <a:r>
              <a:rPr lang="ru-RU" sz="2800" dirty="0"/>
              <a:t>Превратите чтение книг с ребенком в игру: читая  ребенку книгу, остановитесь на самом интересном месте. Любопытство победит, и он дочитает произведение самостоятельно.</a:t>
            </a:r>
          </a:p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4829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DB5A6-7520-49AD-9F14-4F564A1A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для родителей 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FE2846-3243-4872-8090-CA0639712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Какие первые сказки вы помните?</a:t>
            </a:r>
          </a:p>
          <a:p>
            <a:r>
              <a:rPr lang="ru-RU" sz="2800" dirty="0"/>
              <a:t> Что вы чувствовали когда вам читали эту книгу?</a:t>
            </a:r>
          </a:p>
          <a:p>
            <a:r>
              <a:rPr lang="ru-RU" sz="2800" dirty="0"/>
              <a:t> Чему научила вас эта книга?</a:t>
            </a:r>
          </a:p>
          <a:p>
            <a:r>
              <a:rPr lang="ru-RU" sz="2800" dirty="0"/>
              <a:t> Расскажите о своей любимой сказке </a:t>
            </a:r>
            <a:r>
              <a:rPr lang="ru-RU" sz="2800" dirty="0" err="1"/>
              <a:t>А.С.Пушкина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0754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6199E-9AD4-4556-B076-344A9C3D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 для детей?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55FDAF-B4B5-44FF-894A-D04E2CE2C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/>
              <a:t>Вспомните кто вам читал книги?</a:t>
            </a:r>
          </a:p>
          <a:p>
            <a:r>
              <a:rPr lang="ru-RU" sz="2800" dirty="0"/>
              <a:t>Как называлась эта книга?</a:t>
            </a:r>
          </a:p>
          <a:p>
            <a:r>
              <a:rPr lang="ru-RU" sz="2800" dirty="0"/>
              <a:t>Кто главный герой книги?</a:t>
            </a:r>
          </a:p>
          <a:p>
            <a:r>
              <a:rPr lang="ru-RU" sz="2800" dirty="0"/>
              <a:t>Вспомните сказку «Козлята и волк». Какие качества воспитывает эта сказка? Что надо делать когда чужие звонят в дверь? Как нужно относиться к тому, что говорят старшие?</a:t>
            </a:r>
          </a:p>
          <a:p>
            <a:pPr marL="0" indent="0">
              <a:buNone/>
            </a:pPr>
            <a:r>
              <a:rPr lang="ru-RU" sz="2800" dirty="0"/>
              <a:t>  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72630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5D08B-29D1-4345-93B1-921E3FAC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Книги которые нужно прочесть детям </a:t>
            </a:r>
            <a:br>
              <a:rPr lang="ru-RU" dirty="0"/>
            </a:br>
            <a:r>
              <a:rPr lang="ru-RU" dirty="0"/>
              <a:t>от 2 до 4 лет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730EE3-DFF0-44E2-8A47-A6FF73272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«Колобок»</a:t>
            </a:r>
            <a:r>
              <a:rPr lang="en-US" dirty="0"/>
              <a:t> </a:t>
            </a:r>
            <a:r>
              <a:rPr lang="ru-RU" dirty="0"/>
              <a:t>русская народная </a:t>
            </a:r>
            <a:r>
              <a:rPr lang="ru-RU" dirty="0" smtClean="0"/>
              <a:t>сказка       </a:t>
            </a:r>
            <a:endParaRPr lang="ru-RU" dirty="0"/>
          </a:p>
          <a:p>
            <a:r>
              <a:rPr lang="ru-RU" dirty="0"/>
              <a:t>«Репка» русская народная сказка</a:t>
            </a:r>
          </a:p>
          <a:p>
            <a:r>
              <a:rPr lang="ru-RU" dirty="0" err="1"/>
              <a:t>А.Барто</a:t>
            </a:r>
            <a:r>
              <a:rPr lang="ru-RU" dirty="0"/>
              <a:t> Сборник стихов «Игрушки»</a:t>
            </a:r>
          </a:p>
          <a:p>
            <a:r>
              <a:rPr lang="ru-RU" dirty="0" err="1"/>
              <a:t>С.Маршак</a:t>
            </a:r>
            <a:r>
              <a:rPr lang="ru-RU" dirty="0"/>
              <a:t> «Сказка о глупом мышонке»</a:t>
            </a:r>
          </a:p>
          <a:p>
            <a:r>
              <a:rPr lang="ru-RU" dirty="0" err="1"/>
              <a:t>М.Пришвин</a:t>
            </a:r>
            <a:r>
              <a:rPr lang="ru-RU" dirty="0"/>
              <a:t> «Пришла весна»</a:t>
            </a:r>
          </a:p>
          <a:p>
            <a:r>
              <a:rPr lang="ru-RU" dirty="0" err="1"/>
              <a:t>К.Чуковский</a:t>
            </a:r>
            <a:r>
              <a:rPr lang="ru-RU" dirty="0"/>
              <a:t> «Загадки»</a:t>
            </a:r>
          </a:p>
          <a:p>
            <a:pPr marL="0" indent="0">
              <a:buNone/>
            </a:pPr>
            <a:r>
              <a:rPr lang="ru-RU" dirty="0"/>
              <a:t>   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6870">
            <a:off x="6763491" y="3844039"/>
            <a:ext cx="1355404" cy="1739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948">
            <a:off x="8561953" y="4268059"/>
            <a:ext cx="1213884" cy="1621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73" y="2870246"/>
            <a:ext cx="1282749" cy="1710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849">
            <a:off x="6056703" y="2406778"/>
            <a:ext cx="1513112" cy="1513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5188">
            <a:off x="7945379" y="2601617"/>
            <a:ext cx="1367864" cy="15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21672-F522-41CD-8874-59216628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нового узнают дети из книг?</a:t>
            </a:r>
            <a:br>
              <a:rPr lang="ru-RU" dirty="0"/>
            </a:br>
            <a:r>
              <a:rPr lang="ru-RU" dirty="0"/>
              <a:t>5-7 лет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F31F11-6641-4283-BFF1-D086E1A33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Вносите разнообразие – читайте детям разные книги: сказки, стихи, приключения, детские детективы, исторические книги, о природе, о животных. Во-первых  ребенку в его развитии интересны разные грани мира, которые он постигает, во–вторых разные жанры не наскучат ребенку, которому важно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разнообразие.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Можно сначала прочитать сказку, а потом посмотреть мультфильм или кинофильм, или спектакль по этой книге. Тогда аудио ощущения соединятся с визуальными ощущениями и ребенку будет интересно сопоставить образы, созданные у него в голове с теми, что он увидел.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625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997AD-2793-4673-8B50-EFA2A78D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для родителей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8DACB7-FDEC-4441-A3E9-B3D8409A7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200" dirty="0"/>
              <a:t>Когда вы первый раз прочитали книгу </a:t>
            </a:r>
            <a:r>
              <a:rPr lang="ru-RU" sz="3200" dirty="0" err="1"/>
              <a:t>В.Катаева</a:t>
            </a:r>
            <a:r>
              <a:rPr lang="ru-RU" sz="3200" dirty="0"/>
              <a:t> «Цветик семицветик»</a:t>
            </a:r>
          </a:p>
          <a:p>
            <a:r>
              <a:rPr lang="ru-RU" sz="3200" dirty="0"/>
              <a:t>Какие чувства у вас вызвало прочтение этой книги?</a:t>
            </a:r>
          </a:p>
          <a:p>
            <a:r>
              <a:rPr lang="ru-RU" sz="3200" dirty="0"/>
              <a:t>Что вы хотели сейчас изменить в этой сказке?</a:t>
            </a:r>
          </a:p>
          <a:p>
            <a:r>
              <a:rPr lang="ru-RU" sz="3200" dirty="0"/>
              <a:t>Когда вы прочитали книгу </a:t>
            </a:r>
            <a:r>
              <a:rPr lang="ru-RU" sz="3200" dirty="0" err="1"/>
              <a:t>В.Осеевой</a:t>
            </a:r>
            <a:r>
              <a:rPr lang="ru-RU" sz="3200" dirty="0"/>
              <a:t> «Волшебное слово»,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</a:t>
            </a:r>
            <a:r>
              <a:rPr lang="ru-RU" sz="3200" dirty="0" smtClean="0"/>
              <a:t>какие </a:t>
            </a:r>
            <a:r>
              <a:rPr lang="ru-RU" sz="3200" dirty="0"/>
              <a:t>чувства у вас вызвала эта книга?</a:t>
            </a:r>
          </a:p>
          <a:p>
            <a:r>
              <a:rPr lang="ru-RU" sz="3200" dirty="0"/>
              <a:t>Что полезного в книге </a:t>
            </a:r>
            <a:r>
              <a:rPr lang="ru-RU" sz="3200" dirty="0" err="1"/>
              <a:t>К.Чуковского</a:t>
            </a:r>
            <a:r>
              <a:rPr lang="ru-RU" sz="3200" dirty="0"/>
              <a:t>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/>
              <a:t> </a:t>
            </a:r>
            <a:r>
              <a:rPr lang="ru-RU" sz="3200" dirty="0" smtClean="0"/>
              <a:t>    </a:t>
            </a:r>
            <a:r>
              <a:rPr lang="ru-RU" sz="3200" dirty="0" smtClean="0"/>
              <a:t>«</a:t>
            </a:r>
            <a:r>
              <a:rPr lang="ru-RU" sz="3200" dirty="0"/>
              <a:t>Мойдодыр» для вас и детей?</a:t>
            </a:r>
            <a:br>
              <a:rPr lang="ru-RU" sz="3200" dirty="0"/>
            </a:br>
            <a:r>
              <a:rPr lang="ru-RU" dirty="0" smtClean="0"/>
              <a:t>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48" y="3561330"/>
            <a:ext cx="1266913" cy="1814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10508"/>
          <a:stretch/>
        </p:blipFill>
        <p:spPr>
          <a:xfrm>
            <a:off x="5556717" y="4468761"/>
            <a:ext cx="1453622" cy="1678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69" y="2166791"/>
            <a:ext cx="1295397" cy="166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1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1241</TotalTime>
  <Words>1581</Words>
  <Application>Microsoft Office PowerPoint</Application>
  <PresentationFormat>Широкоэкранный</PresentationFormat>
  <Paragraphs>142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Garamond</vt:lpstr>
      <vt:lpstr>Натуральные материалы</vt:lpstr>
      <vt:lpstr>Как привить у детей любовь к чтению</vt:lpstr>
      <vt:lpstr>За волшебной дверью</vt:lpstr>
      <vt:lpstr>Правила игры.</vt:lpstr>
      <vt:lpstr>Зачем детям читать книги? 2 – 4 года</vt:lpstr>
      <vt:lpstr>Вопросы для родителей </vt:lpstr>
      <vt:lpstr>Вопрос для детей?</vt:lpstr>
      <vt:lpstr>Книги которые нужно прочесть детям  от 2 до 4 лет</vt:lpstr>
      <vt:lpstr>Что нового узнают дети из книг? 5-7 лет</vt:lpstr>
      <vt:lpstr>Вопросы для родителей</vt:lpstr>
      <vt:lpstr>Вопросы для детей 5-7 лет</vt:lpstr>
      <vt:lpstr>Прочтите эти книги вместе</vt:lpstr>
      <vt:lpstr>Какой должна быть книга? 8-10 лет</vt:lpstr>
      <vt:lpstr>               Вопросы для родителей</vt:lpstr>
      <vt:lpstr>Вопросы для детей</vt:lpstr>
      <vt:lpstr>Прочтите эти книги вместе</vt:lpstr>
      <vt:lpstr>А как живут мои ровесники? 11-14 лет</vt:lpstr>
      <vt:lpstr>Вопросы для родителей?</vt:lpstr>
      <vt:lpstr>Вопросы для детей</vt:lpstr>
      <vt:lpstr>Это интересно</vt:lpstr>
      <vt:lpstr>Много книг не бывает 14-16 лет</vt:lpstr>
      <vt:lpstr>Вопросы для родителей</vt:lpstr>
      <vt:lpstr>Вопросы для детей</vt:lpstr>
      <vt:lpstr>Это интересно</vt:lpstr>
      <vt:lpstr>Читатель и его книги</vt:lpstr>
      <vt:lpstr>Какая благодать- читать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привить у детей любовь к чтению</dc:title>
  <dc:creator>User</dc:creator>
  <cp:lastModifiedBy>user</cp:lastModifiedBy>
  <cp:revision>99</cp:revision>
  <dcterms:created xsi:type="dcterms:W3CDTF">2021-05-03T14:39:32Z</dcterms:created>
  <dcterms:modified xsi:type="dcterms:W3CDTF">2022-11-29T20:20:21Z</dcterms:modified>
</cp:coreProperties>
</file>