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Басни </a:t>
            </a:r>
            <a:r>
              <a:rPr lang="ru-RU" dirty="0" err="1" smtClean="0"/>
              <a:t>и.А</a:t>
            </a:r>
            <a:r>
              <a:rPr lang="ru-RU" dirty="0" smtClean="0"/>
              <a:t>. Крылова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ласс</a:t>
            </a:r>
            <a:r>
              <a:rPr lang="ru-RU" smtClean="0"/>
              <a:t>: </a:t>
            </a:r>
            <a:r>
              <a:rPr lang="ru-RU" smtClean="0"/>
              <a:t>3-В</a:t>
            </a:r>
            <a:endParaRPr lang="ru-RU" dirty="0" smtClean="0"/>
          </a:p>
          <a:p>
            <a:r>
              <a:rPr lang="ru-RU" dirty="0" smtClean="0"/>
              <a:t>Учитель: Пронина Н.В.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15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147" y="824207"/>
            <a:ext cx="7158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Иван Андреевич Крылов родился в Москве в 1769 году. Семья была небогатая. Отец Крылова был военным, но денег постоянно не хватало. Когда И. А. Крылову было 6 лет, семья переехала из Москвы в Тверь.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979" y="824207"/>
            <a:ext cx="3356534" cy="5034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5146" y="3612239"/>
            <a:ext cx="7158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Твери отец Крылова получил должность председателя магистрата. </a:t>
            </a:r>
            <a:r>
              <a:rPr lang="ru-RU" sz="2000" dirty="0" smtClean="0"/>
              <a:t>К сожалению, отец умер, </a:t>
            </a:r>
            <a:r>
              <a:rPr lang="ru-RU" sz="2000" dirty="0"/>
              <a:t>когда Ивану было всего 9 лет, и семья оказывается в трудном финансовом положении. Иван Андреевич не имел возможности закончить образование. Его обучение заключалось в чтении книг, а богатые соседи разрешили мальчику присутствовать на уроках французского, которые организовывались для их детей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449" y="22443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2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7" y="707788"/>
            <a:ext cx="3287486" cy="4631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4257" y="5339034"/>
            <a:ext cx="252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Мать Крылова, Марья Алексеевна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11039" y="707788"/>
            <a:ext cx="6339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Семья отказывала себе во всем и жила впроголодь. Мать Крылова решила перебраться в Петербург. В Петербурге Иван Андреевич получил должность в казенной палате.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1039" y="4077150"/>
            <a:ext cx="63398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Когда Крылову было 15 лет, он сочинил свою первую </a:t>
            </a:r>
            <a:r>
              <a:rPr lang="ru-RU" sz="2000" dirty="0" smtClean="0"/>
              <a:t>работу </a:t>
            </a:r>
            <a:r>
              <a:rPr lang="ru-RU" sz="2000" dirty="0"/>
              <a:t>– комическую оперу под названием “Кофейница”. Крылов </a:t>
            </a:r>
            <a:r>
              <a:rPr lang="ru-RU" sz="2000" dirty="0" smtClean="0"/>
              <a:t>был любителем театра. </a:t>
            </a:r>
            <a:r>
              <a:rPr lang="ru-RU" sz="2000" dirty="0"/>
              <a:t>В 18 лет он окончательно покончил с казенной службой и </a:t>
            </a:r>
            <a:r>
              <a:rPr lang="ru-RU" sz="2000" dirty="0" smtClean="0"/>
              <a:t>начал литературную </a:t>
            </a:r>
            <a:r>
              <a:rPr lang="ru-RU" sz="2000" dirty="0"/>
              <a:t>деятельность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459" y="165911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0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645" y="696201"/>
            <a:ext cx="68189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Сначала пробы пера были не слишком удачными. Он печатал свои басни без подписей, издавал журнал </a:t>
            </a:r>
            <a:r>
              <a:rPr lang="ru-RU" sz="2000" dirty="0" smtClean="0"/>
              <a:t>«Почта духов», </a:t>
            </a:r>
            <a:r>
              <a:rPr lang="ru-RU" sz="2000" dirty="0"/>
              <a:t>который просуществовал 8 месяцев. Потом Крылов начал издавать журнал </a:t>
            </a:r>
            <a:r>
              <a:rPr lang="ru-RU" sz="2000" dirty="0" smtClean="0"/>
              <a:t>«Зритель», </a:t>
            </a:r>
            <a:r>
              <a:rPr lang="ru-RU" sz="2000" dirty="0"/>
              <a:t>который закрылся через год.</a:t>
            </a:r>
          </a:p>
        </p:txBody>
      </p:sp>
      <p:pic>
        <p:nvPicPr>
          <p:cNvPr id="1026" name="Picture 2" descr="https://wiki.soiro.ru/images/%D0%9A%D1%80%D1%8B%D0%BB%D0%BE%D0%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" b="12009"/>
          <a:stretch/>
        </p:blipFill>
        <p:spPr bwMode="auto">
          <a:xfrm>
            <a:off x="7994469" y="853438"/>
            <a:ext cx="4101738" cy="517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3644" y="3898880"/>
            <a:ext cx="6818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Когда Иван Андреевич стал взрослым, </a:t>
            </a:r>
            <a:r>
              <a:rPr lang="ru-RU" sz="2000" dirty="0" smtClean="0"/>
              <a:t>он </a:t>
            </a:r>
            <a:r>
              <a:rPr lang="ru-RU" sz="2000" dirty="0"/>
              <a:t>переехал в Санкт-Петербург, где в 1812 г.  открылась Публичная библиотека. Он стал работать в ней библиотекарем. Когда он пришёл на службу, в русском отделе было всего 4 книги. Он начинает собирать новые русские книги, и к концу его службы их стало около тридцати тысяч экземпляров.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95" y="122872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0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943" y="725852"/>
            <a:ext cx="7419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Сейчас </a:t>
            </a:r>
            <a:r>
              <a:rPr lang="ru-RU" dirty="0" smtClean="0"/>
              <a:t>в этой квартире находится </a:t>
            </a:r>
            <a:r>
              <a:rPr lang="ru-RU" dirty="0"/>
              <a:t>музей – его кабинет, диванчик, на котором он любил отдыхать, сохранились его рабочие записи. Люди помнят и чтят память о великом </a:t>
            </a:r>
            <a:r>
              <a:rPr lang="ru-RU" dirty="0" smtClean="0"/>
              <a:t>библиотекаре и баснописце.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313" y="1382311"/>
            <a:ext cx="9723963" cy="4023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1473751"/>
            <a:ext cx="9723963" cy="40237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0" y="2753704"/>
            <a:ext cx="3976532" cy="26523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533" y="2718250"/>
            <a:ext cx="4195032" cy="27792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498" y="1953636"/>
            <a:ext cx="2794587" cy="41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19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74</TotalTime>
  <Words>317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Tw Cen MT</vt:lpstr>
      <vt:lpstr>Tw Cen MT Condensed</vt:lpstr>
      <vt:lpstr>Wingdings 3</vt:lpstr>
      <vt:lpstr>Интеграл</vt:lpstr>
      <vt:lpstr>Басни и.А. Крылова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Басни и.А. Крылова</dc:title>
  <dc:creator>Анастасия</dc:creator>
  <cp:lastModifiedBy>Анастасия</cp:lastModifiedBy>
  <cp:revision>9</cp:revision>
  <dcterms:created xsi:type="dcterms:W3CDTF">2023-01-19T15:41:54Z</dcterms:created>
  <dcterms:modified xsi:type="dcterms:W3CDTF">2023-01-21T18:36:14Z</dcterms:modified>
</cp:coreProperties>
</file>