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рина Мельникова" userId="b5811be5c918c723" providerId="LiveId" clId="{F50CD274-6662-4F0A-85A2-DCB582056D62}"/>
    <pc:docChg chg="modSld">
      <pc:chgData name="Ирина Мельникова" userId="b5811be5c918c723" providerId="LiveId" clId="{F50CD274-6662-4F0A-85A2-DCB582056D62}" dt="2023-11-12T21:27:33.961" v="1" actId="20577"/>
      <pc:docMkLst>
        <pc:docMk/>
      </pc:docMkLst>
      <pc:sldChg chg="modSp mod">
        <pc:chgData name="Ирина Мельникова" userId="b5811be5c918c723" providerId="LiveId" clId="{F50CD274-6662-4F0A-85A2-DCB582056D62}" dt="2023-11-12T21:27:33.961" v="1" actId="20577"/>
        <pc:sldMkLst>
          <pc:docMk/>
          <pc:sldMk cId="1750315965" sldId="256"/>
        </pc:sldMkLst>
        <pc:spChg chg="mod">
          <ac:chgData name="Ирина Мельникова" userId="b5811be5c918c723" providerId="LiveId" clId="{F50CD274-6662-4F0A-85A2-DCB582056D62}" dt="2023-11-12T21:27:33.961" v="1" actId="20577"/>
          <ac:spMkLst>
            <pc:docMk/>
            <pc:sldMk cId="1750315965" sldId="256"/>
            <ac:spMk id="9" creationId="{AFC4AE9B-CCD5-42B8-A25D-EF511A1258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90CF0-AC27-4527-97A6-072ED0ECE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C6F7B5-5F2A-41B5-9673-DD385F4FC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BEB53-C4AD-4390-8366-637DAA74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26C-F60B-4391-9C77-1098675B64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FC22B-914F-4435-906C-CE7FD695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8EA61-B6AE-4CB1-8C69-14B3239A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ED3-0FFE-4EC0-BDFA-A42371979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1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A947E-18F2-419B-B573-AA77FE1B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FCE3B0-828D-45EC-B1C8-0873561FD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2AE1D7-C5F7-42F1-8135-E703AB58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26C-F60B-4391-9C77-1098675B64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04ED8A-3E9B-4081-9FD7-DE5A4D9A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5E5B1D-84C6-4445-AF64-F1DB7178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ED3-0FFE-4EC0-BDFA-A42371979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5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A833B1-2C42-4FF7-B52C-94BF727D2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3BBBF-A1BE-48B7-9A9D-41D44CA93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7DF3D-ED43-4D71-B575-6DE503A2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26C-F60B-4391-9C77-1098675B64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10E23-A4AB-44C0-ACBD-D1B4519B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F4CD3A-7BE8-4301-B9E9-3102DC9F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ED3-0FFE-4EC0-BDFA-A42371979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13A9-39AC-487B-B9EE-0A40DCCB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C61D5-4501-4DDA-978B-D1E19CFA5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A66633-B024-4785-BF44-D4A06719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26C-F60B-4391-9C77-1098675B64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7FF74-7DFD-4052-A3B1-ADDDAB91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260C7-7A77-4CE8-A6E3-215C13B5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ED3-0FFE-4EC0-BDFA-A42371979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5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52C96-2622-4BD6-8872-5F215DBD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91570-1213-4436-861A-3044FB963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26F15-D11C-477A-AD16-D85172AD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26C-F60B-4391-9C77-1098675B64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0907BD-2C38-4C1E-8ABA-8E1254A8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3EB1CB-FBFF-4FF0-B8EA-6A41AFF3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ED3-0FFE-4EC0-BDFA-A42371979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1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5FC04-95E5-4032-9604-4773D7B7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A5515-F13F-4804-9EEF-370A64654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614E68-5ED5-479B-A8CB-560019391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E52917-BF24-4034-923D-DB5CB7EC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26C-F60B-4391-9C77-1098675B64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F748CC-72D3-4169-A26F-8F0A4C5C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208102-17F0-4771-BAF0-4E505A77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ED3-0FFE-4EC0-BDFA-A42371979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6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258DF-B369-427E-AE86-C6072CCB2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B01000-68DD-44F0-87C1-DE8E0E29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817CB7-7986-4E28-9D87-D10B3B3FA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1EA57F-D059-41D8-B5FB-4868FDE30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7F8C64-2DA3-4354-8068-7EFC07470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34E238-BD96-4D35-A54D-32CD7441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26C-F60B-4391-9C77-1098675B64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88215B-6770-4B07-938A-5882FE2E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0451FC-CEAA-4511-B673-282D61CF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ED3-0FFE-4EC0-BDFA-A42371979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0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58FB9-03AB-47D4-863C-9D7A8F5F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A4AB24-94A9-47A2-AB48-47971181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26C-F60B-4391-9C77-1098675B64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1ADF9B-18DC-4C3A-9F9B-4C4AD2AF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386C7F-D101-451B-BC84-EDFB9D33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ED3-0FFE-4EC0-BDFA-A42371979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4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E7453D-947D-49F2-99CE-52B6F932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26C-F60B-4391-9C77-1098675B64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504E2C-97E6-4A8F-AFDB-AE1EA20B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A8E4F4-C8CA-4749-92D2-C0517E0D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ED3-0FFE-4EC0-BDFA-A42371979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4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A26C0-8A7B-4D8E-9F3B-359E3735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929F1F-1468-4542-9AB9-1223E167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414E61-D40B-4D04-A008-D6588EE1E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F3C8A-AD67-4D6C-80E7-61284B70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26C-F60B-4391-9C77-1098675B64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2E5C6C-85B8-46F3-AC20-76A069E7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825123-8DD2-4C7F-8818-E24398A5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ED3-0FFE-4EC0-BDFA-A42371979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2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6D575-1BC9-4B12-888B-B9AB3D1C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FEC587-B070-4BC1-B3F4-A95E6F143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0B3A7-33B8-494E-8583-13ADCB461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CEBA77-1DF3-4096-B634-6791E78A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26C-F60B-4391-9C77-1098675B64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24EED-E6CA-4A99-AD7E-6A8D4867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239F0F-2B95-4468-A412-BD396855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AED3-0FFE-4EC0-BDFA-A42371979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4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D9292-7686-4D27-8EE6-72FBE32D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8FC55E-A005-4C57-9804-4BCDF8927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73F66-3F8C-49C5-8E34-AA82374E5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926C-F60B-4391-9C77-1098675B641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C3076-89AF-43CB-973E-8586A1B81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113A3-E475-49C7-A46C-A3DEE218C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AED3-0FFE-4EC0-BDFA-A42371979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4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E119B-AE43-4064-B151-251E641D5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BC22C-9EE5-4273-86AE-AAA3CF13BF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EE7DDC34-7C5E-42D1-AACC-419947C84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дед мороз пнг&quot;">
            <a:extLst>
              <a:ext uri="{FF2B5EF4-FFF2-40B4-BE49-F238E27FC236}">
                <a16:creationId xmlns:a16="http://schemas.microsoft.com/office/drawing/2014/main" id="{88F9577C-6C23-4395-9E55-3F95D66E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3778" l="10000" r="90000">
                        <a14:foregroundMark x1="46667" y1="3000" x2="46667" y2="3000"/>
                        <a14:foregroundMark x1="49111" y1="7444" x2="49111" y2="7444"/>
                        <a14:foregroundMark x1="56333" y1="7222" x2="56333" y2="7222"/>
                        <a14:foregroundMark x1="64000" y1="6556" x2="64000" y2="6556"/>
                        <a14:foregroundMark x1="65444" y1="39333" x2="66333" y2="43000"/>
                        <a14:foregroundMark x1="44444" y1="34333" x2="40444" y2="21778"/>
                        <a14:foregroundMark x1="60556" y1="53111" x2="62889" y2="71667"/>
                        <a14:foregroundMark x1="62889" y1="71667" x2="61444" y2="79333"/>
                        <a14:foregroundMark x1="61444" y1="79333" x2="54556" y2="84333"/>
                        <a14:foregroundMark x1="54556" y1="84333" x2="50444" y2="85111"/>
                        <a14:foregroundMark x1="38556" y1="91889" x2="52778" y2="86556"/>
                        <a14:foregroundMark x1="58444" y1="93778" x2="59556" y2="93111"/>
                        <a14:foregroundMark x1="47222" y1="3778" x2="47889" y2="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514" y="1774143"/>
            <a:ext cx="5199743" cy="51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EDC12AE-849C-403D-8D8F-CA3E192B48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571" y="-87775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FC4AE9B-CCD5-42B8-A25D-EF511A125879}"/>
              </a:ext>
            </a:extLst>
          </p:cNvPr>
          <p:cNvSpPr/>
          <p:nvPr/>
        </p:nvSpPr>
        <p:spPr>
          <a:xfrm>
            <a:off x="6317673" y="5735636"/>
            <a:ext cx="5874327" cy="93912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</a:t>
            </a:r>
            <a:r>
              <a:rPr lang="ru-RU" b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Мельникова </a:t>
            </a:r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 П.</a:t>
            </a:r>
          </a:p>
          <a:p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№32» </a:t>
            </a:r>
            <a:r>
              <a:rPr lang="ru-RU" b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г.о.Мытищи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FC98D2-9C97-41FB-9525-AC943F46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69" y="3015230"/>
            <a:ext cx="4632074" cy="146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19B4DE4B-280B-4D69-9FD3-4E9BE9DC34FF}"/>
              </a:ext>
            </a:extLst>
          </p:cNvPr>
          <p:cNvSpPr/>
          <p:nvPr/>
        </p:nvSpPr>
        <p:spPr>
          <a:xfrm>
            <a:off x="1725386" y="1099912"/>
            <a:ext cx="9079193" cy="1117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Оглушенные парные звонкие и глухие согласные на конце и в середине слова.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FB2770B-D29B-49C8-8385-DF757534B256}"/>
              </a:ext>
            </a:extLst>
          </p:cNvPr>
          <p:cNvSpPr/>
          <p:nvPr/>
        </p:nvSpPr>
        <p:spPr>
          <a:xfrm>
            <a:off x="1524000" y="0"/>
            <a:ext cx="9406270" cy="11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Интерактивный тренажер</a:t>
            </a:r>
          </a:p>
        </p:txBody>
      </p:sp>
    </p:spTree>
    <p:extLst>
      <p:ext uri="{BB962C8B-B14F-4D97-AF65-F5344CB8AC3E}">
        <p14:creationId xmlns:p14="http://schemas.microsoft.com/office/powerpoint/2010/main" val="175031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35000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любо  ь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50012" y="1535000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люб</a:t>
            </a:r>
            <a:r>
              <a:rPr lang="ru-RU" sz="5400" u="sng" dirty="0">
                <a:solidFill>
                  <a:srgbClr val="003399"/>
                </a:solidFill>
              </a:rPr>
              <a:t>в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пло</a:t>
            </a:r>
            <a:r>
              <a:rPr lang="ru-RU" sz="5400" u="sng" dirty="0">
                <a:solidFill>
                  <a:srgbClr val="003399"/>
                </a:solidFill>
              </a:rPr>
              <a:t>в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уло</a:t>
            </a:r>
            <a:r>
              <a:rPr lang="ru-RU" sz="5400" u="sng" dirty="0">
                <a:solidFill>
                  <a:srgbClr val="003399"/>
                </a:solidFill>
              </a:rPr>
              <a:t>в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5" y="3147445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пло</a:t>
            </a:r>
            <a:r>
              <a:rPr lang="ru-RU" sz="6000" dirty="0"/>
              <a:t>  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уло</a:t>
            </a:r>
            <a:r>
              <a:rPr lang="ru-RU" sz="6000" dirty="0"/>
              <a:t>  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7BE0654-5358-45E9-A9AA-5750C4F209E0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95EC748-8B95-4549-A534-3EAA906D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C85EB5A-46C6-482C-B05E-2F694965FD9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Ф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24801B6-7E85-4218-98AB-E5ED1F91EBDD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8C35347-CF56-4D57-9657-84571C24D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D0E0B20-FE8C-44D9-B8C4-4A269C146EE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В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786289" y="1675724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в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870527" y="3290547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в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786288" y="5154213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в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9" name="Символ &quot;Запрещено&quot; 8">
            <a:extLst>
              <a:ext uri="{FF2B5EF4-FFF2-40B4-BE49-F238E27FC236}">
                <a16:creationId xmlns:a16="http://schemas.microsoft.com/office/drawing/2014/main" id="{4AC73C4A-A525-489C-8227-5B6771002E41}"/>
              </a:ext>
            </a:extLst>
          </p:cNvPr>
          <p:cNvSpPr/>
          <p:nvPr/>
        </p:nvSpPr>
        <p:spPr>
          <a:xfrm>
            <a:off x="10467533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вправо с вырезом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11F249-0594-4205-9EE9-B1FBC0F86BC8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/>
      <p:bldP spid="22" grpId="0"/>
      <p:bldP spid="23" grpId="0"/>
      <p:bldP spid="9" grpId="0" animBg="1"/>
      <p:bldP spid="9" grpId="1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55804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рука  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91480" y="1555804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рука</a:t>
            </a:r>
            <a:r>
              <a:rPr lang="ru-RU" sz="5400" u="sng" dirty="0">
                <a:solidFill>
                  <a:srgbClr val="003399"/>
                </a:solidFill>
              </a:rPr>
              <a:t>в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уда</a:t>
            </a:r>
            <a:r>
              <a:rPr lang="ru-RU" sz="5400" u="sng" dirty="0">
                <a:solidFill>
                  <a:srgbClr val="003399"/>
                </a:solidFill>
              </a:rPr>
              <a:t>в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жира</a:t>
            </a:r>
            <a:r>
              <a:rPr lang="ru-RU" sz="5400" u="sng" dirty="0">
                <a:solidFill>
                  <a:srgbClr val="003399"/>
                </a:solidFill>
              </a:rPr>
              <a:t>ф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4" y="3199719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уда  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52894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жира  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7" name="Стрелка: вправо с вырезом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E8DEE-B570-4F5F-A777-6137F822A3B0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977637" y="1648575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в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977636" y="5159569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ф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700958" y="3308124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в</a:t>
            </a:r>
            <a:endParaRPr lang="ru-RU" u="sng" dirty="0">
              <a:solidFill>
                <a:srgbClr val="003399"/>
              </a:solidFill>
            </a:endParaRPr>
          </a:p>
        </p:txBody>
      </p:sp>
      <p:grpSp>
        <p:nvGrpSpPr>
          <p:cNvPr id="25" name="В1">
            <a:extLst>
              <a:ext uri="{FF2B5EF4-FFF2-40B4-BE49-F238E27FC236}">
                <a16:creationId xmlns:a16="http://schemas.microsoft.com/office/drawing/2014/main" id="{77E0F228-5525-4065-B65D-A0AD4B18A0A0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BAF32BEB-4EAD-4336-B0FD-FC50B5FFE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33073A1-4398-4779-A1E9-15480B03A732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В</a:t>
              </a:r>
            </a:p>
          </p:txBody>
        </p:sp>
      </p:grpSp>
      <p:grpSp>
        <p:nvGrpSpPr>
          <p:cNvPr id="28" name="Ф1">
            <a:extLst>
              <a:ext uri="{FF2B5EF4-FFF2-40B4-BE49-F238E27FC236}">
                <a16:creationId xmlns:a16="http://schemas.microsoft.com/office/drawing/2014/main" id="{E0ABD27E-E9BC-40C2-96D1-FA8D790D214B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EB8D201B-D7D8-4B44-A129-3BDC344F2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577C5DAB-634C-4224-BB11-84BCBDBBD52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Ф</a:t>
              </a:r>
            </a:p>
          </p:txBody>
        </p:sp>
      </p:grpSp>
      <p:sp>
        <p:nvSpPr>
          <p:cNvPr id="31" name="Символ &quot;Запрещено&quot; 30">
            <a:extLst>
              <a:ext uri="{FF2B5EF4-FFF2-40B4-BE49-F238E27FC236}">
                <a16:creationId xmlns:a16="http://schemas.microsoft.com/office/drawing/2014/main" id="{C2610258-7AE9-4508-B71B-67D038CE0172}"/>
              </a:ext>
            </a:extLst>
          </p:cNvPr>
          <p:cNvSpPr/>
          <p:nvPr/>
        </p:nvSpPr>
        <p:spPr>
          <a:xfrm>
            <a:off x="10455962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В2">
            <a:extLst>
              <a:ext uri="{FF2B5EF4-FFF2-40B4-BE49-F238E27FC236}">
                <a16:creationId xmlns:a16="http://schemas.microsoft.com/office/drawing/2014/main" id="{FB4C1F4F-7FC9-4BF6-B80D-40AC169CD8CA}"/>
              </a:ext>
            </a:extLst>
          </p:cNvPr>
          <p:cNvGrpSpPr/>
          <p:nvPr/>
        </p:nvGrpSpPr>
        <p:grpSpPr>
          <a:xfrm>
            <a:off x="8523465" y="1207651"/>
            <a:ext cx="1891152" cy="1891152"/>
            <a:chOff x="8711439" y="4404264"/>
            <a:chExt cx="1891152" cy="1891152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3C9994E9-10F5-4F36-BC2F-E54D393B2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A7AC3C7A-ADE1-4340-8EA8-26077761A788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В</a:t>
              </a:r>
            </a:p>
          </p:txBody>
        </p:sp>
      </p:grpSp>
      <p:grpSp>
        <p:nvGrpSpPr>
          <p:cNvPr id="35" name="Ф2">
            <a:extLst>
              <a:ext uri="{FF2B5EF4-FFF2-40B4-BE49-F238E27FC236}">
                <a16:creationId xmlns:a16="http://schemas.microsoft.com/office/drawing/2014/main" id="{F1C43B59-E2DE-4136-8816-DE77CEE61E2E}"/>
              </a:ext>
            </a:extLst>
          </p:cNvPr>
          <p:cNvGrpSpPr/>
          <p:nvPr/>
        </p:nvGrpSpPr>
        <p:grpSpPr>
          <a:xfrm>
            <a:off x="10414617" y="1207651"/>
            <a:ext cx="1891152" cy="1891152"/>
            <a:chOff x="8711439" y="4404264"/>
            <a:chExt cx="1891152" cy="1891152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968358E7-6F53-4F1D-A70A-BF1CE05BC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56A17E1E-9ABB-432B-8BA7-69DF80F29C0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Ф</a:t>
              </a:r>
            </a:p>
          </p:txBody>
        </p:sp>
      </p:grpSp>
      <p:grpSp>
        <p:nvGrpSpPr>
          <p:cNvPr id="38" name="В3">
            <a:extLst>
              <a:ext uri="{FF2B5EF4-FFF2-40B4-BE49-F238E27FC236}">
                <a16:creationId xmlns:a16="http://schemas.microsoft.com/office/drawing/2014/main" id="{2B6C9904-A890-49FC-8D90-0BAB71A79F38}"/>
              </a:ext>
            </a:extLst>
          </p:cNvPr>
          <p:cNvGrpSpPr/>
          <p:nvPr/>
        </p:nvGrpSpPr>
        <p:grpSpPr>
          <a:xfrm>
            <a:off x="8523465" y="1217118"/>
            <a:ext cx="1891152" cy="1891152"/>
            <a:chOff x="8711439" y="4404264"/>
            <a:chExt cx="1891152" cy="1891152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411F7A94-CE97-49E9-B6C0-0F3769513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C482B24E-0067-4631-9276-263625C325DA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В</a:t>
              </a:r>
            </a:p>
          </p:txBody>
        </p:sp>
      </p:grpSp>
      <p:grpSp>
        <p:nvGrpSpPr>
          <p:cNvPr id="41" name="Ф3">
            <a:extLst>
              <a:ext uri="{FF2B5EF4-FFF2-40B4-BE49-F238E27FC236}">
                <a16:creationId xmlns:a16="http://schemas.microsoft.com/office/drawing/2014/main" id="{02CE5409-2FF1-45EA-BB0C-F6FCE17284B4}"/>
              </a:ext>
            </a:extLst>
          </p:cNvPr>
          <p:cNvGrpSpPr/>
          <p:nvPr/>
        </p:nvGrpSpPr>
        <p:grpSpPr>
          <a:xfrm>
            <a:off x="10414617" y="1217118"/>
            <a:ext cx="1891152" cy="1891152"/>
            <a:chOff x="8711439" y="4404264"/>
            <a:chExt cx="1891152" cy="1891152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522AAFBE-7744-4DD6-B544-B4C71A3DA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FCA8B856-49D2-4C3C-9511-FD15D29B4C11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Ф</a:t>
              </a:r>
            </a:p>
          </p:txBody>
        </p:sp>
      </p:grpSp>
      <p:sp>
        <p:nvSpPr>
          <p:cNvPr id="44" name="Символ &quot;Запрещено&quot; 43">
            <a:extLst>
              <a:ext uri="{FF2B5EF4-FFF2-40B4-BE49-F238E27FC236}">
                <a16:creationId xmlns:a16="http://schemas.microsoft.com/office/drawing/2014/main" id="{459B2C62-BC2F-4D82-890B-F49EE1B321DA}"/>
              </a:ext>
            </a:extLst>
          </p:cNvPr>
          <p:cNvSpPr/>
          <p:nvPr/>
        </p:nvSpPr>
        <p:spPr>
          <a:xfrm>
            <a:off x="10467206" y="1271789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имвол &quot;Запрещено&quot; 44">
            <a:extLst>
              <a:ext uri="{FF2B5EF4-FFF2-40B4-BE49-F238E27FC236}">
                <a16:creationId xmlns:a16="http://schemas.microsoft.com/office/drawing/2014/main" id="{51811AC4-44C4-4112-8666-F1F6FF76D670}"/>
              </a:ext>
            </a:extLst>
          </p:cNvPr>
          <p:cNvSpPr/>
          <p:nvPr/>
        </p:nvSpPr>
        <p:spPr>
          <a:xfrm>
            <a:off x="8561768" y="1261938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8" grpId="0"/>
      <p:bldP spid="22" grpId="0"/>
      <p:bldP spid="23" grpId="0"/>
      <p:bldP spid="31" grpId="0" animBg="1"/>
      <p:bldP spid="31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35000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solidFill>
                  <a:schemeClr val="tx1"/>
                </a:solidFill>
              </a:rPr>
              <a:t>морко</a:t>
            </a:r>
            <a:r>
              <a:rPr lang="ru-RU" sz="6000" dirty="0">
                <a:solidFill>
                  <a:schemeClr val="tx1"/>
                </a:solidFill>
              </a:rPr>
              <a:t>  ка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50012" y="1535000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морко</a:t>
            </a:r>
            <a:r>
              <a:rPr lang="ru-RU" sz="5400" u="sng" dirty="0">
                <a:solidFill>
                  <a:srgbClr val="003399"/>
                </a:solidFill>
              </a:rPr>
              <a:t>в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ло</a:t>
            </a:r>
            <a:r>
              <a:rPr lang="ru-RU" sz="5400" u="sng" dirty="0">
                <a:solidFill>
                  <a:srgbClr val="003399"/>
                </a:solidFill>
              </a:rPr>
              <a:t>в</a:t>
            </a:r>
            <a:r>
              <a:rPr lang="ru-RU" sz="5400" dirty="0">
                <a:solidFill>
                  <a:srgbClr val="FF0000"/>
                </a:solidFill>
              </a:rPr>
              <a:t>о</a:t>
            </a:r>
            <a:r>
              <a:rPr lang="ru-RU" sz="5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була</a:t>
            </a:r>
            <a:r>
              <a:rPr lang="ru-RU" sz="5400" u="sng" dirty="0">
                <a:solidFill>
                  <a:srgbClr val="003399"/>
                </a:solidFill>
              </a:rPr>
              <a:t>в</a:t>
            </a:r>
            <a:r>
              <a:rPr lang="ru-RU" sz="5400" dirty="0">
                <a:solidFill>
                  <a:srgbClr val="FF0000"/>
                </a:solidFill>
              </a:rPr>
              <a:t>о</a:t>
            </a:r>
            <a:r>
              <a:rPr lang="ru-RU" sz="5400" dirty="0">
                <a:solidFill>
                  <a:schemeClr val="tx1"/>
                </a:solidFill>
              </a:rPr>
              <a:t>чка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5" y="3147445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ло</a:t>
            </a:r>
            <a:r>
              <a:rPr lang="ru-RU" sz="6000" dirty="0"/>
              <a:t>  кий  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була</a:t>
            </a:r>
            <a:r>
              <a:rPr lang="ru-RU" sz="6000" dirty="0"/>
              <a:t>  ка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7BE0654-5358-45E9-A9AA-5750C4F209E0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95EC748-8B95-4549-A534-3EAA906D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C85EB5A-46C6-482C-B05E-2F694965FD9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Ф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24801B6-7E85-4218-98AB-E5ED1F91EBDD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8C35347-CF56-4D57-9657-84571C24D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D0E0B20-FE8C-44D9-B8C4-4A269C146EE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В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786289" y="1675724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в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1889866" y="3277413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в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407595" y="5170974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в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9" name="Символ &quot;Запрещено&quot; 8">
            <a:extLst>
              <a:ext uri="{FF2B5EF4-FFF2-40B4-BE49-F238E27FC236}">
                <a16:creationId xmlns:a16="http://schemas.microsoft.com/office/drawing/2014/main" id="{4AC73C4A-A525-489C-8227-5B6771002E41}"/>
              </a:ext>
            </a:extLst>
          </p:cNvPr>
          <p:cNvSpPr/>
          <p:nvPr/>
        </p:nvSpPr>
        <p:spPr>
          <a:xfrm>
            <a:off x="10467533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вправо с вырезом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11F249-0594-4205-9EE9-B1FBC0F86BC8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/>
      <p:bldP spid="22" grpId="0"/>
      <p:bldP spid="23" grpId="0"/>
      <p:bldP spid="9" grpId="0" animBg="1"/>
      <p:bldP spid="9" grpId="1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35000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solidFill>
                  <a:schemeClr val="tx1"/>
                </a:solidFill>
              </a:rPr>
              <a:t>тра</a:t>
            </a:r>
            <a:r>
              <a:rPr lang="ru-RU" sz="6000" dirty="0">
                <a:solidFill>
                  <a:schemeClr val="tx1"/>
                </a:solidFill>
              </a:rPr>
              <a:t>  ка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50012" y="1535000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тра</a:t>
            </a:r>
            <a:r>
              <a:rPr lang="ru-RU" sz="5400" u="sng" dirty="0">
                <a:solidFill>
                  <a:srgbClr val="003399"/>
                </a:solidFill>
              </a:rPr>
              <a:t>в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кана</a:t>
            </a:r>
            <a:r>
              <a:rPr lang="ru-RU" sz="5400" u="sng" dirty="0">
                <a:solidFill>
                  <a:srgbClr val="003399"/>
                </a:solidFill>
              </a:rPr>
              <a:t>в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ла</a:t>
            </a:r>
            <a:r>
              <a:rPr lang="ru-RU" sz="5400" u="sng" dirty="0">
                <a:solidFill>
                  <a:srgbClr val="003399"/>
                </a:solidFill>
              </a:rPr>
              <a:t>в</a:t>
            </a:r>
            <a:r>
              <a:rPr lang="ru-RU" sz="5400" dirty="0">
                <a:solidFill>
                  <a:srgbClr val="FF0000"/>
                </a:solidFill>
              </a:rPr>
              <a:t>о</a:t>
            </a:r>
            <a:r>
              <a:rPr lang="ru-RU" sz="5400" dirty="0">
                <a:solidFill>
                  <a:schemeClr val="tx1"/>
                </a:solidFill>
              </a:rPr>
              <a:t>чка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5" y="3147445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кана  ка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ла  ка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7BE0654-5358-45E9-A9AA-5750C4F209E0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95EC748-8B95-4549-A534-3EAA906D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C85EB5A-46C6-482C-B05E-2F694965FD9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Ф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24801B6-7E85-4218-98AB-E5ED1F91EBDD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8C35347-CF56-4D57-9657-84571C24D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D0E0B20-FE8C-44D9-B8C4-4A269C146EE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В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209588" y="1656301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в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454686" y="3277413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в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104987" y="5153204"/>
            <a:ext cx="553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в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9" name="Символ &quot;Запрещено&quot; 8">
            <a:extLst>
              <a:ext uri="{FF2B5EF4-FFF2-40B4-BE49-F238E27FC236}">
                <a16:creationId xmlns:a16="http://schemas.microsoft.com/office/drawing/2014/main" id="{4AC73C4A-A525-489C-8227-5B6771002E41}"/>
              </a:ext>
            </a:extLst>
          </p:cNvPr>
          <p:cNvSpPr/>
          <p:nvPr/>
        </p:nvSpPr>
        <p:spPr>
          <a:xfrm>
            <a:off x="10467533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вправо с вырезом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11F249-0594-4205-9EE9-B1FBC0F86BC8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/>
      <p:bldP spid="22" grpId="0"/>
      <p:bldP spid="23" grpId="0"/>
      <p:bldP spid="9" grpId="0" animBg="1"/>
      <p:bldP spid="9" grpId="1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6" y="1535000"/>
            <a:ext cx="3725604" cy="12297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>
                <a:solidFill>
                  <a:schemeClr val="tx1"/>
                </a:solidFill>
              </a:rPr>
              <a:t>ле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754977" y="1546439"/>
            <a:ext cx="3730176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ле</a:t>
            </a:r>
            <a:r>
              <a:rPr lang="ru-RU" sz="5400" u="sng" dirty="0">
                <a:solidFill>
                  <a:srgbClr val="003399"/>
                </a:solidFill>
              </a:rPr>
              <a:t>с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754976" y="3208507"/>
            <a:ext cx="3725603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прика</a:t>
            </a:r>
            <a:r>
              <a:rPr lang="ru-RU" sz="5400" u="sng" dirty="0">
                <a:solidFill>
                  <a:srgbClr val="003399"/>
                </a:solidFill>
              </a:rPr>
              <a:t>з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754976" y="5007939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/>
              <a:t>моро</a:t>
            </a:r>
            <a:r>
              <a:rPr lang="ru-RU" sz="5400" u="sng">
                <a:solidFill>
                  <a:srgbClr val="003399"/>
                </a:solidFill>
              </a:rPr>
              <a:t>з</a:t>
            </a:r>
            <a:r>
              <a:rPr lang="ru-RU" sz="5400">
                <a:solidFill>
                  <a:srgbClr val="FF0000"/>
                </a:solidFill>
              </a:rPr>
              <a:t>ы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6" y="3233682"/>
            <a:ext cx="3725604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прика   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6" y="5007939"/>
            <a:ext cx="3725604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/>
              <a:t>моро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667099" y="3233277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7" name="Стрелка: вправо с вырезом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E8DEE-B570-4F5F-A777-6137F822A3B0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664802" y="1643920"/>
            <a:ext cx="51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с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3174878" y="5137637"/>
            <a:ext cx="51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з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3251360" y="3341812"/>
            <a:ext cx="56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з</a:t>
            </a:r>
            <a:endParaRPr lang="ru-RU" u="sng" dirty="0">
              <a:solidFill>
                <a:srgbClr val="003399"/>
              </a:solidFill>
            </a:endParaRPr>
          </a:p>
        </p:txBody>
      </p:sp>
      <p:grpSp>
        <p:nvGrpSpPr>
          <p:cNvPr id="25" name="С1">
            <a:extLst>
              <a:ext uri="{FF2B5EF4-FFF2-40B4-BE49-F238E27FC236}">
                <a16:creationId xmlns:a16="http://schemas.microsoft.com/office/drawing/2014/main" id="{407EDB11-9CA3-44F5-8ED8-7DB0AD84AFA1}"/>
              </a:ext>
            </a:extLst>
          </p:cNvPr>
          <p:cNvGrpSpPr/>
          <p:nvPr/>
        </p:nvGrpSpPr>
        <p:grpSpPr>
          <a:xfrm>
            <a:off x="8550165" y="1265972"/>
            <a:ext cx="1891152" cy="1891152"/>
            <a:chOff x="8711439" y="4404264"/>
            <a:chExt cx="1891152" cy="1891152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B4770463-0CA6-4232-B761-577E2D319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90971E8F-21A1-4FAF-8613-53D8E5488F3E}"/>
                </a:ext>
              </a:extLst>
            </p:cNvPr>
            <p:cNvSpPr/>
            <p:nvPr/>
          </p:nvSpPr>
          <p:spPr>
            <a:xfrm>
              <a:off x="9310266" y="4583032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С</a:t>
              </a:r>
            </a:p>
          </p:txBody>
        </p:sp>
      </p:grpSp>
      <p:grpSp>
        <p:nvGrpSpPr>
          <p:cNvPr id="28" name="З1">
            <a:extLst>
              <a:ext uri="{FF2B5EF4-FFF2-40B4-BE49-F238E27FC236}">
                <a16:creationId xmlns:a16="http://schemas.microsoft.com/office/drawing/2014/main" id="{605FC566-F11B-44F4-9367-DCF11966ECE6}"/>
              </a:ext>
            </a:extLst>
          </p:cNvPr>
          <p:cNvGrpSpPr/>
          <p:nvPr/>
        </p:nvGrpSpPr>
        <p:grpSpPr>
          <a:xfrm>
            <a:off x="10387076" y="1270965"/>
            <a:ext cx="1891152" cy="1891152"/>
            <a:chOff x="8711439" y="4404264"/>
            <a:chExt cx="1891152" cy="1891152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7D58A9AE-C7E7-4128-A9B0-2539C75DF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A940E26F-3E15-45F6-97BE-EF62951339FB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З</a:t>
              </a:r>
            </a:p>
          </p:txBody>
        </p:sp>
      </p:grpSp>
      <p:sp>
        <p:nvSpPr>
          <p:cNvPr id="31" name="Символ &quot;Запрещено&quot; 30">
            <a:extLst>
              <a:ext uri="{FF2B5EF4-FFF2-40B4-BE49-F238E27FC236}">
                <a16:creationId xmlns:a16="http://schemas.microsoft.com/office/drawing/2014/main" id="{14513A71-FB01-49EA-8638-1EDB5DD6E096}"/>
              </a:ext>
            </a:extLst>
          </p:cNvPr>
          <p:cNvSpPr/>
          <p:nvPr/>
        </p:nvSpPr>
        <p:spPr>
          <a:xfrm>
            <a:off x="10417991" y="1312642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С2">
            <a:extLst>
              <a:ext uri="{FF2B5EF4-FFF2-40B4-BE49-F238E27FC236}">
                <a16:creationId xmlns:a16="http://schemas.microsoft.com/office/drawing/2014/main" id="{56AC149E-FE8C-4123-B31F-2A14A3504E02}"/>
              </a:ext>
            </a:extLst>
          </p:cNvPr>
          <p:cNvGrpSpPr/>
          <p:nvPr/>
        </p:nvGrpSpPr>
        <p:grpSpPr>
          <a:xfrm>
            <a:off x="8522539" y="1248568"/>
            <a:ext cx="1891152" cy="1891152"/>
            <a:chOff x="8711439" y="4404264"/>
            <a:chExt cx="1891152" cy="1891152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15618E55-CD36-4B75-9010-0CF319349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8FA500A5-B377-4A11-8EBD-4CF8F380BE88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С</a:t>
              </a:r>
            </a:p>
          </p:txBody>
        </p:sp>
      </p:grpSp>
      <p:grpSp>
        <p:nvGrpSpPr>
          <p:cNvPr id="35" name="З2">
            <a:extLst>
              <a:ext uri="{FF2B5EF4-FFF2-40B4-BE49-F238E27FC236}">
                <a16:creationId xmlns:a16="http://schemas.microsoft.com/office/drawing/2014/main" id="{7203244A-3A0B-4EF2-A367-6E46DDCFA14E}"/>
              </a:ext>
            </a:extLst>
          </p:cNvPr>
          <p:cNvGrpSpPr/>
          <p:nvPr/>
        </p:nvGrpSpPr>
        <p:grpSpPr>
          <a:xfrm>
            <a:off x="10380075" y="1235242"/>
            <a:ext cx="1891152" cy="1891152"/>
            <a:chOff x="8711439" y="4404264"/>
            <a:chExt cx="1891152" cy="1891152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68778C58-E3DE-4DCF-B2FE-1B9FEB118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221F6A9-2A0D-439A-A91A-187DA664D023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З</a:t>
              </a:r>
            </a:p>
          </p:txBody>
        </p:sp>
      </p:grpSp>
      <p:grpSp>
        <p:nvGrpSpPr>
          <p:cNvPr id="38" name="С3">
            <a:extLst>
              <a:ext uri="{FF2B5EF4-FFF2-40B4-BE49-F238E27FC236}">
                <a16:creationId xmlns:a16="http://schemas.microsoft.com/office/drawing/2014/main" id="{53BA7BED-4DAA-4EB1-9A0F-AB6D04A40F2C}"/>
              </a:ext>
            </a:extLst>
          </p:cNvPr>
          <p:cNvGrpSpPr/>
          <p:nvPr/>
        </p:nvGrpSpPr>
        <p:grpSpPr>
          <a:xfrm>
            <a:off x="8521071" y="1240851"/>
            <a:ext cx="1891152" cy="1891152"/>
            <a:chOff x="8711439" y="4404264"/>
            <a:chExt cx="1891152" cy="1891152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6AB5E094-BFAE-49B5-8D3F-A17C943A3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D0C0CC65-9A95-4CD6-8F6C-6811EA6B923A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С</a:t>
              </a:r>
            </a:p>
          </p:txBody>
        </p:sp>
      </p:grpSp>
      <p:grpSp>
        <p:nvGrpSpPr>
          <p:cNvPr id="41" name="З3">
            <a:extLst>
              <a:ext uri="{FF2B5EF4-FFF2-40B4-BE49-F238E27FC236}">
                <a16:creationId xmlns:a16="http://schemas.microsoft.com/office/drawing/2014/main" id="{879ECEE0-3AB1-430E-8018-C6E294E09D0A}"/>
              </a:ext>
            </a:extLst>
          </p:cNvPr>
          <p:cNvGrpSpPr/>
          <p:nvPr/>
        </p:nvGrpSpPr>
        <p:grpSpPr>
          <a:xfrm>
            <a:off x="10390743" y="1263392"/>
            <a:ext cx="1891152" cy="1891152"/>
            <a:chOff x="8711439" y="4404264"/>
            <a:chExt cx="1891152" cy="1891152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B7FF175D-EE5A-4CB0-BB19-8040A2A87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DD3D2A6A-D216-49E0-8A63-251209AFD6B5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З</a:t>
              </a:r>
            </a:p>
          </p:txBody>
        </p:sp>
      </p:grpSp>
      <p:sp>
        <p:nvSpPr>
          <p:cNvPr id="44" name="Символ &quot;Запрещено&quot; 43">
            <a:extLst>
              <a:ext uri="{FF2B5EF4-FFF2-40B4-BE49-F238E27FC236}">
                <a16:creationId xmlns:a16="http://schemas.microsoft.com/office/drawing/2014/main" id="{09325AB6-D9D1-4E79-A143-79280E9EF322}"/>
              </a:ext>
            </a:extLst>
          </p:cNvPr>
          <p:cNvSpPr/>
          <p:nvPr/>
        </p:nvSpPr>
        <p:spPr>
          <a:xfrm>
            <a:off x="8560698" y="1290643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имвол &quot;Запрещено&quot; 44">
            <a:extLst>
              <a:ext uri="{FF2B5EF4-FFF2-40B4-BE49-F238E27FC236}">
                <a16:creationId xmlns:a16="http://schemas.microsoft.com/office/drawing/2014/main" id="{C0E13C1D-6E31-4714-BD3B-907D1A4306DC}"/>
              </a:ext>
            </a:extLst>
          </p:cNvPr>
          <p:cNvSpPr/>
          <p:nvPr/>
        </p:nvSpPr>
        <p:spPr>
          <a:xfrm>
            <a:off x="8567613" y="1293140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8" grpId="0"/>
      <p:bldP spid="22" grpId="0"/>
      <p:bldP spid="23" grpId="0"/>
      <p:bldP spid="31" grpId="0" animBg="1"/>
      <p:bldP spid="31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536666" y="1535000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solidFill>
                  <a:schemeClr val="tx1"/>
                </a:solidFill>
              </a:rPr>
              <a:t>гла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50012" y="1535000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гла</a:t>
            </a:r>
            <a:r>
              <a:rPr lang="ru-RU" sz="5400" u="sng" dirty="0">
                <a:solidFill>
                  <a:srgbClr val="003399"/>
                </a:solidFill>
              </a:rPr>
              <a:t>з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ра</a:t>
            </a:r>
            <a:r>
              <a:rPr lang="ru-RU" sz="5400" u="sng" dirty="0">
                <a:solidFill>
                  <a:srgbClr val="003399"/>
                </a:solidFill>
              </a:rPr>
              <a:t>з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та</a:t>
            </a:r>
            <a:r>
              <a:rPr lang="ru-RU" sz="5400" u="sng" dirty="0">
                <a:solidFill>
                  <a:srgbClr val="003399"/>
                </a:solidFill>
              </a:rPr>
              <a:t>з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5" y="3147445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ра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та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7BE0654-5358-45E9-A9AA-5750C4F209E0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95EC748-8B95-4549-A534-3EAA906D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C85EB5A-46C6-482C-B05E-2F694965FD9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З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24801B6-7E85-4218-98AB-E5ED1F91EBDD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8C35347-CF56-4D57-9657-84571C24D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D0E0B20-FE8C-44D9-B8C4-4A269C146EE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С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780370" y="1665095"/>
            <a:ext cx="51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з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615063" y="3264761"/>
            <a:ext cx="51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з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530882" y="5148106"/>
            <a:ext cx="51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з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9" name="Символ &quot;Запрещено&quot; 8">
            <a:extLst>
              <a:ext uri="{FF2B5EF4-FFF2-40B4-BE49-F238E27FC236}">
                <a16:creationId xmlns:a16="http://schemas.microsoft.com/office/drawing/2014/main" id="{4AC73C4A-A525-489C-8227-5B6771002E41}"/>
              </a:ext>
            </a:extLst>
          </p:cNvPr>
          <p:cNvSpPr/>
          <p:nvPr/>
        </p:nvSpPr>
        <p:spPr>
          <a:xfrm>
            <a:off x="10467533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вправо с вырезом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11F249-0594-4205-9EE9-B1FBC0F86BC8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/>
      <p:bldP spid="22" grpId="0"/>
      <p:bldP spid="23" grpId="0"/>
      <p:bldP spid="9" grpId="0" animBg="1"/>
      <p:bldP spid="9" grpId="1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55804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сырое   ка  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386470" y="1555804"/>
            <a:ext cx="395172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сырое</a:t>
            </a:r>
            <a:r>
              <a:rPr lang="ru-RU" sz="5400" u="sng" dirty="0" err="1">
                <a:solidFill>
                  <a:srgbClr val="003399"/>
                </a:solidFill>
              </a:rPr>
              <a:t>ж</a:t>
            </a:r>
            <a:r>
              <a:rPr lang="ru-RU" sz="5400" dirty="0" err="1">
                <a:solidFill>
                  <a:srgbClr val="FF0000"/>
                </a:solidFill>
              </a:rPr>
              <a:t>е</a:t>
            </a:r>
            <a:r>
              <a:rPr lang="ru-RU" sz="5400" dirty="0" err="1">
                <a:solidFill>
                  <a:schemeClr val="tx1"/>
                </a:solidFill>
              </a:rPr>
              <a:t>чка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гара</a:t>
            </a:r>
            <a:r>
              <a:rPr lang="ru-RU" sz="5400" u="sng" dirty="0">
                <a:solidFill>
                  <a:srgbClr val="003399"/>
                </a:solidFill>
              </a:rPr>
              <a:t>ж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шала</a:t>
            </a:r>
            <a:r>
              <a:rPr lang="ru-RU" sz="5400" u="sng" dirty="0">
                <a:solidFill>
                  <a:srgbClr val="003399"/>
                </a:solidFill>
              </a:rPr>
              <a:t>ш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4" y="3199719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гара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52894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шала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7" name="Стрелка: вправо с вырезом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E8DEE-B570-4F5F-A777-6137F822A3B0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673014" y="1675612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ж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977636" y="5159569"/>
            <a:ext cx="745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ш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833480" y="3301560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ж</a:t>
            </a:r>
            <a:endParaRPr lang="ru-RU" u="sng" dirty="0">
              <a:solidFill>
                <a:srgbClr val="003399"/>
              </a:solidFill>
            </a:endParaRPr>
          </a:p>
        </p:txBody>
      </p:sp>
      <p:grpSp>
        <p:nvGrpSpPr>
          <p:cNvPr id="25" name="Ж1">
            <a:extLst>
              <a:ext uri="{FF2B5EF4-FFF2-40B4-BE49-F238E27FC236}">
                <a16:creationId xmlns:a16="http://schemas.microsoft.com/office/drawing/2014/main" id="{01F1AA76-97E8-42D2-A434-B4E295F3B8C9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77D56CF5-9D61-4BAC-94B7-09E4261BC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1177511F-F057-4280-9F2B-540FA7BA2205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Ж</a:t>
              </a:r>
            </a:p>
          </p:txBody>
        </p:sp>
      </p:grpSp>
      <p:grpSp>
        <p:nvGrpSpPr>
          <p:cNvPr id="28" name="Ш1">
            <a:extLst>
              <a:ext uri="{FF2B5EF4-FFF2-40B4-BE49-F238E27FC236}">
                <a16:creationId xmlns:a16="http://schemas.microsoft.com/office/drawing/2014/main" id="{B0E6B69F-EB49-44BB-A93B-FC6F52F88045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F1E0A33B-28D5-401C-94CB-67A03D44D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FAD7543-03B0-4E51-B95B-D1A6E68E83AF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Ш</a:t>
              </a:r>
            </a:p>
          </p:txBody>
        </p:sp>
      </p:grpSp>
      <p:sp>
        <p:nvSpPr>
          <p:cNvPr id="31" name="Символ &quot;Запрещено&quot; 30">
            <a:extLst>
              <a:ext uri="{FF2B5EF4-FFF2-40B4-BE49-F238E27FC236}">
                <a16:creationId xmlns:a16="http://schemas.microsoft.com/office/drawing/2014/main" id="{6D07190E-2EE1-4E77-8D5A-4FCE90C76FF1}"/>
              </a:ext>
            </a:extLst>
          </p:cNvPr>
          <p:cNvSpPr/>
          <p:nvPr/>
        </p:nvSpPr>
        <p:spPr>
          <a:xfrm>
            <a:off x="10455962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Ж2">
            <a:extLst>
              <a:ext uri="{FF2B5EF4-FFF2-40B4-BE49-F238E27FC236}">
                <a16:creationId xmlns:a16="http://schemas.microsoft.com/office/drawing/2014/main" id="{F1041314-AC17-4A3A-8E1C-4D8C89AC7789}"/>
              </a:ext>
            </a:extLst>
          </p:cNvPr>
          <p:cNvGrpSpPr/>
          <p:nvPr/>
        </p:nvGrpSpPr>
        <p:grpSpPr>
          <a:xfrm>
            <a:off x="8499133" y="1226465"/>
            <a:ext cx="1891152" cy="1891152"/>
            <a:chOff x="8711439" y="4404264"/>
            <a:chExt cx="1891152" cy="1891152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D5638EC-BA2C-4307-BEEB-F11B6568C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F4C91B3-1241-4FB4-88E2-D8F85214086C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Ж</a:t>
              </a:r>
            </a:p>
          </p:txBody>
        </p:sp>
      </p:grpSp>
      <p:grpSp>
        <p:nvGrpSpPr>
          <p:cNvPr id="35" name="Ш2">
            <a:extLst>
              <a:ext uri="{FF2B5EF4-FFF2-40B4-BE49-F238E27FC236}">
                <a16:creationId xmlns:a16="http://schemas.microsoft.com/office/drawing/2014/main" id="{3A927B7B-5B36-4E3F-A6BB-FA782FE2597C}"/>
              </a:ext>
            </a:extLst>
          </p:cNvPr>
          <p:cNvGrpSpPr/>
          <p:nvPr/>
        </p:nvGrpSpPr>
        <p:grpSpPr>
          <a:xfrm>
            <a:off x="10390285" y="1226465"/>
            <a:ext cx="1891152" cy="1891152"/>
            <a:chOff x="8711439" y="4404264"/>
            <a:chExt cx="1891152" cy="1891152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96D8BA9E-B405-410D-99F6-00155C23B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C2616931-924A-4A76-9F0B-A544D27B09F3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Ш</a:t>
              </a:r>
            </a:p>
          </p:txBody>
        </p:sp>
      </p:grpSp>
      <p:grpSp>
        <p:nvGrpSpPr>
          <p:cNvPr id="38" name="Ж3">
            <a:extLst>
              <a:ext uri="{FF2B5EF4-FFF2-40B4-BE49-F238E27FC236}">
                <a16:creationId xmlns:a16="http://schemas.microsoft.com/office/drawing/2014/main" id="{AD9DDF1D-67DC-405B-8C2A-4767D6764FAE}"/>
              </a:ext>
            </a:extLst>
          </p:cNvPr>
          <p:cNvGrpSpPr/>
          <p:nvPr/>
        </p:nvGrpSpPr>
        <p:grpSpPr>
          <a:xfrm>
            <a:off x="8499133" y="1192939"/>
            <a:ext cx="1891152" cy="1891152"/>
            <a:chOff x="8711439" y="4404264"/>
            <a:chExt cx="1891152" cy="1891152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48E06A3C-5BFC-4929-AEA6-0CBAE0A69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3AE3A0FE-C817-4632-926C-76F6B5AE6C41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Ж</a:t>
              </a:r>
            </a:p>
          </p:txBody>
        </p:sp>
      </p:grpSp>
      <p:grpSp>
        <p:nvGrpSpPr>
          <p:cNvPr id="41" name="Ш3">
            <a:extLst>
              <a:ext uri="{FF2B5EF4-FFF2-40B4-BE49-F238E27FC236}">
                <a16:creationId xmlns:a16="http://schemas.microsoft.com/office/drawing/2014/main" id="{2CA1E5EE-3558-4D1C-9593-3CF56F4325E1}"/>
              </a:ext>
            </a:extLst>
          </p:cNvPr>
          <p:cNvGrpSpPr/>
          <p:nvPr/>
        </p:nvGrpSpPr>
        <p:grpSpPr>
          <a:xfrm>
            <a:off x="10390285" y="1192939"/>
            <a:ext cx="1891152" cy="1891152"/>
            <a:chOff x="8711439" y="4404264"/>
            <a:chExt cx="1891152" cy="1891152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639005FD-C5B9-4259-886B-5C993D22D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46134913-A6F2-4766-A489-DB881BD85D52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Ш</a:t>
              </a:r>
            </a:p>
          </p:txBody>
        </p:sp>
      </p:grpSp>
      <p:sp>
        <p:nvSpPr>
          <p:cNvPr id="44" name="Символ &quot;Запрещено&quot; 43">
            <a:extLst>
              <a:ext uri="{FF2B5EF4-FFF2-40B4-BE49-F238E27FC236}">
                <a16:creationId xmlns:a16="http://schemas.microsoft.com/office/drawing/2014/main" id="{FF7012E0-25F2-4685-934A-E365026A615F}"/>
              </a:ext>
            </a:extLst>
          </p:cNvPr>
          <p:cNvSpPr/>
          <p:nvPr/>
        </p:nvSpPr>
        <p:spPr>
          <a:xfrm>
            <a:off x="10467206" y="1271789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имвол &quot;Запрещено&quot; 44">
            <a:extLst>
              <a:ext uri="{FF2B5EF4-FFF2-40B4-BE49-F238E27FC236}">
                <a16:creationId xmlns:a16="http://schemas.microsoft.com/office/drawing/2014/main" id="{AE6E683B-26AB-4581-B85A-D545955A14C6}"/>
              </a:ext>
            </a:extLst>
          </p:cNvPr>
          <p:cNvSpPr/>
          <p:nvPr/>
        </p:nvSpPr>
        <p:spPr>
          <a:xfrm>
            <a:off x="8561768" y="1261938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8" grpId="0"/>
      <p:bldP spid="22" grpId="0"/>
      <p:bldP spid="23" grpId="0"/>
      <p:bldP spid="31" grpId="0" animBg="1"/>
      <p:bldP spid="31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536666" y="1535000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solidFill>
                  <a:schemeClr val="tx1"/>
                </a:solidFill>
              </a:rPr>
              <a:t>доро</a:t>
            </a:r>
            <a:r>
              <a:rPr lang="ru-RU" sz="6000" dirty="0">
                <a:solidFill>
                  <a:schemeClr val="tx1"/>
                </a:solidFill>
              </a:rPr>
              <a:t>   ка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50012" y="1535000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доро</a:t>
            </a:r>
            <a:r>
              <a:rPr lang="ru-RU" sz="5400" u="sng" dirty="0" err="1">
                <a:solidFill>
                  <a:srgbClr val="003399"/>
                </a:solidFill>
              </a:rPr>
              <a:t>ж</a:t>
            </a:r>
            <a:r>
              <a:rPr lang="ru-RU" sz="5400" dirty="0" err="1">
                <a:solidFill>
                  <a:srgbClr val="FF0000"/>
                </a:solidFill>
              </a:rPr>
              <a:t>е</a:t>
            </a:r>
            <a:r>
              <a:rPr lang="ru-RU" sz="5400" dirty="0" err="1">
                <a:solidFill>
                  <a:schemeClr val="tx1"/>
                </a:solidFill>
              </a:rPr>
              <a:t>чка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сторо</a:t>
            </a:r>
            <a:r>
              <a:rPr lang="ru-RU" sz="5400" u="sng" dirty="0">
                <a:solidFill>
                  <a:srgbClr val="003399"/>
                </a:solidFill>
              </a:rPr>
              <a:t>ж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  <a:r>
              <a:rPr lang="ru-RU" sz="5400" dirty="0">
                <a:solidFill>
                  <a:schemeClr val="tx1"/>
                </a:solidFill>
              </a:rPr>
              <a:t>ть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ло</a:t>
            </a:r>
            <a:r>
              <a:rPr lang="ru-RU" sz="5400" u="sng" dirty="0">
                <a:solidFill>
                  <a:srgbClr val="003399"/>
                </a:solidFill>
              </a:rPr>
              <a:t>ж</a:t>
            </a:r>
            <a:r>
              <a:rPr lang="ru-RU" sz="5400" dirty="0">
                <a:solidFill>
                  <a:srgbClr val="FF0000"/>
                </a:solidFill>
              </a:rPr>
              <a:t>е</a:t>
            </a:r>
            <a:r>
              <a:rPr lang="ru-RU" sz="5400" dirty="0">
                <a:solidFill>
                  <a:schemeClr val="tx1"/>
                </a:solidFill>
              </a:rPr>
              <a:t>чка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5" y="3147445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сторо</a:t>
            </a:r>
            <a:r>
              <a:rPr lang="ru-RU" sz="6000" dirty="0"/>
              <a:t>   ка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ло</a:t>
            </a:r>
            <a:r>
              <a:rPr lang="ru-RU" sz="6000" dirty="0"/>
              <a:t>   ка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7BE0654-5358-45E9-A9AA-5750C4F209E0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95EC748-8B95-4549-A534-3EAA906D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C85EB5A-46C6-482C-B05E-2F694965FD9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Ж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24801B6-7E85-4218-98AB-E5ED1F91EBDD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8C35347-CF56-4D57-9657-84571C24D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D0E0B20-FE8C-44D9-B8C4-4A269C146EE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Ш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508606" y="1664209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ж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508606" y="3264761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ж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002394" y="5161300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ж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9" name="Символ &quot;Запрещено&quot; 8">
            <a:extLst>
              <a:ext uri="{FF2B5EF4-FFF2-40B4-BE49-F238E27FC236}">
                <a16:creationId xmlns:a16="http://schemas.microsoft.com/office/drawing/2014/main" id="{4AC73C4A-A525-489C-8227-5B6771002E41}"/>
              </a:ext>
            </a:extLst>
          </p:cNvPr>
          <p:cNvSpPr/>
          <p:nvPr/>
        </p:nvSpPr>
        <p:spPr>
          <a:xfrm>
            <a:off x="10467533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вправо с вырезом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11F249-0594-4205-9EE9-B1FBC0F86BC8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/>
      <p:bldP spid="22" grpId="0"/>
      <p:bldP spid="23" grpId="0"/>
      <p:bldP spid="9" grpId="0" animBg="1"/>
      <p:bldP spid="9" grpId="1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55804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кни</a:t>
            </a:r>
            <a:r>
              <a:rPr lang="ru-RU" sz="6000" dirty="0"/>
              <a:t>   ка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386470" y="1555804"/>
            <a:ext cx="395172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кни</a:t>
            </a:r>
            <a:r>
              <a:rPr lang="ru-RU" sz="5400" u="sng" dirty="0">
                <a:solidFill>
                  <a:srgbClr val="003399"/>
                </a:solidFill>
              </a:rPr>
              <a:t>ж</a:t>
            </a:r>
            <a:r>
              <a:rPr lang="ru-RU" sz="5400" dirty="0">
                <a:solidFill>
                  <a:srgbClr val="FF0000"/>
                </a:solidFill>
              </a:rPr>
              <a:t>е</a:t>
            </a:r>
            <a:r>
              <a:rPr lang="ru-RU" sz="5400" dirty="0">
                <a:solidFill>
                  <a:schemeClr val="tx1"/>
                </a:solidFill>
              </a:rPr>
              <a:t>чка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484917" y="3147445"/>
            <a:ext cx="3895273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подру</a:t>
            </a:r>
            <a:r>
              <a:rPr lang="ru-RU" sz="5400" u="sng" dirty="0" err="1">
                <a:solidFill>
                  <a:srgbClr val="003399"/>
                </a:solidFill>
              </a:rPr>
              <a:t>ж</a:t>
            </a:r>
            <a:r>
              <a:rPr lang="ru-RU" sz="5400" dirty="0" err="1">
                <a:solidFill>
                  <a:srgbClr val="FF0000"/>
                </a:solidFill>
              </a:rPr>
              <a:t>е</a:t>
            </a:r>
            <a:r>
              <a:rPr lang="ru-RU" sz="5400" dirty="0" err="1">
                <a:solidFill>
                  <a:schemeClr val="tx1"/>
                </a:solidFill>
              </a:rPr>
              <a:t>чка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мо</a:t>
            </a:r>
            <a:r>
              <a:rPr lang="ru-RU" sz="5400" u="sng" dirty="0" err="1">
                <a:solidFill>
                  <a:srgbClr val="003399"/>
                </a:solidFill>
              </a:rPr>
              <a:t>ш</a:t>
            </a:r>
            <a:r>
              <a:rPr lang="ru-RU" sz="5400" dirty="0" err="1">
                <a:solidFill>
                  <a:srgbClr val="FF0000"/>
                </a:solidFill>
              </a:rPr>
              <a:t>е</a:t>
            </a:r>
            <a:r>
              <a:rPr lang="ru-RU" sz="5400" dirty="0" err="1">
                <a:solidFill>
                  <a:schemeClr val="tx1"/>
                </a:solidFill>
              </a:rPr>
              <a:t>чка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4" y="3199719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подру</a:t>
            </a:r>
            <a:r>
              <a:rPr lang="ru-RU" sz="5400" dirty="0"/>
              <a:t>   ка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52894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мо</a:t>
            </a:r>
            <a:r>
              <a:rPr lang="ru-RU" sz="5400" dirty="0"/>
              <a:t>   ка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7" name="Стрелка: вправо с вырезом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E8DEE-B570-4F5F-A777-6137F822A3B0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245064" y="1675612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ж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038145" y="5174552"/>
            <a:ext cx="745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ш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573884" y="3328928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ж</a:t>
            </a:r>
            <a:endParaRPr lang="ru-RU" u="sng" dirty="0">
              <a:solidFill>
                <a:srgbClr val="003399"/>
              </a:solidFill>
            </a:endParaRPr>
          </a:p>
        </p:txBody>
      </p:sp>
      <p:grpSp>
        <p:nvGrpSpPr>
          <p:cNvPr id="25" name="Ж1">
            <a:extLst>
              <a:ext uri="{FF2B5EF4-FFF2-40B4-BE49-F238E27FC236}">
                <a16:creationId xmlns:a16="http://schemas.microsoft.com/office/drawing/2014/main" id="{01410078-BF43-4EEE-A674-FB39CCECAF18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444AFBF9-526F-4D0F-9B8E-635BA31D6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DD2B54D5-F89C-4B99-94D4-B32AF6095B56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Ж</a:t>
              </a:r>
            </a:p>
          </p:txBody>
        </p:sp>
      </p:grpSp>
      <p:grpSp>
        <p:nvGrpSpPr>
          <p:cNvPr id="28" name="Ш1">
            <a:extLst>
              <a:ext uri="{FF2B5EF4-FFF2-40B4-BE49-F238E27FC236}">
                <a16:creationId xmlns:a16="http://schemas.microsoft.com/office/drawing/2014/main" id="{4E1E9A75-0620-4843-A13C-DFE061451E11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B06E7B31-028F-49E5-86D5-3E0AB699D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E1136279-7572-4F76-9A3E-C6C7994FC95C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Ш</a:t>
              </a:r>
            </a:p>
          </p:txBody>
        </p:sp>
      </p:grpSp>
      <p:sp>
        <p:nvSpPr>
          <p:cNvPr id="31" name="Символ &quot;Запрещено&quot; 30">
            <a:extLst>
              <a:ext uri="{FF2B5EF4-FFF2-40B4-BE49-F238E27FC236}">
                <a16:creationId xmlns:a16="http://schemas.microsoft.com/office/drawing/2014/main" id="{AAB32AD1-3184-44AE-91B1-659B2EF2AAA2}"/>
              </a:ext>
            </a:extLst>
          </p:cNvPr>
          <p:cNvSpPr/>
          <p:nvPr/>
        </p:nvSpPr>
        <p:spPr>
          <a:xfrm>
            <a:off x="10455962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Ж2">
            <a:extLst>
              <a:ext uri="{FF2B5EF4-FFF2-40B4-BE49-F238E27FC236}">
                <a16:creationId xmlns:a16="http://schemas.microsoft.com/office/drawing/2014/main" id="{896F96D1-A87B-49A4-9B9E-A524286C4D97}"/>
              </a:ext>
            </a:extLst>
          </p:cNvPr>
          <p:cNvGrpSpPr/>
          <p:nvPr/>
        </p:nvGrpSpPr>
        <p:grpSpPr>
          <a:xfrm>
            <a:off x="8499133" y="1226465"/>
            <a:ext cx="1891152" cy="1891152"/>
            <a:chOff x="8711439" y="4404264"/>
            <a:chExt cx="1891152" cy="1891152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5F563C86-2B73-412C-96F1-AC8B256E4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77DD848A-9D84-4AB7-8A41-ED7A5A4F0A76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Ж</a:t>
              </a:r>
            </a:p>
          </p:txBody>
        </p:sp>
      </p:grpSp>
      <p:grpSp>
        <p:nvGrpSpPr>
          <p:cNvPr id="35" name="Ш2">
            <a:extLst>
              <a:ext uri="{FF2B5EF4-FFF2-40B4-BE49-F238E27FC236}">
                <a16:creationId xmlns:a16="http://schemas.microsoft.com/office/drawing/2014/main" id="{C479D112-789A-493D-901A-4E72A027BF74}"/>
              </a:ext>
            </a:extLst>
          </p:cNvPr>
          <p:cNvGrpSpPr/>
          <p:nvPr/>
        </p:nvGrpSpPr>
        <p:grpSpPr>
          <a:xfrm>
            <a:off x="10390285" y="1226465"/>
            <a:ext cx="1891152" cy="1891152"/>
            <a:chOff x="8711439" y="4404264"/>
            <a:chExt cx="1891152" cy="1891152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7272F71E-F294-4DDC-86AF-5117B8F46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BF48E7E8-2702-4347-80D0-AE8AB79E8720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Ш</a:t>
              </a:r>
            </a:p>
          </p:txBody>
        </p:sp>
      </p:grpSp>
      <p:grpSp>
        <p:nvGrpSpPr>
          <p:cNvPr id="38" name="Ж3">
            <a:extLst>
              <a:ext uri="{FF2B5EF4-FFF2-40B4-BE49-F238E27FC236}">
                <a16:creationId xmlns:a16="http://schemas.microsoft.com/office/drawing/2014/main" id="{D806F505-68B5-457E-8B9D-AD8A6DD930AB}"/>
              </a:ext>
            </a:extLst>
          </p:cNvPr>
          <p:cNvGrpSpPr/>
          <p:nvPr/>
        </p:nvGrpSpPr>
        <p:grpSpPr>
          <a:xfrm>
            <a:off x="8499133" y="1192939"/>
            <a:ext cx="1891152" cy="1891152"/>
            <a:chOff x="8711439" y="4404264"/>
            <a:chExt cx="1891152" cy="1891152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0D870580-ECBC-4FD5-BF45-867E99E565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C14CA27F-1E70-4A97-92B6-18250CCAB823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Ж</a:t>
              </a:r>
            </a:p>
          </p:txBody>
        </p:sp>
      </p:grpSp>
      <p:grpSp>
        <p:nvGrpSpPr>
          <p:cNvPr id="41" name="Ш3">
            <a:extLst>
              <a:ext uri="{FF2B5EF4-FFF2-40B4-BE49-F238E27FC236}">
                <a16:creationId xmlns:a16="http://schemas.microsoft.com/office/drawing/2014/main" id="{5F06B4D1-C01C-4BDC-9886-5243D553402B}"/>
              </a:ext>
            </a:extLst>
          </p:cNvPr>
          <p:cNvGrpSpPr/>
          <p:nvPr/>
        </p:nvGrpSpPr>
        <p:grpSpPr>
          <a:xfrm>
            <a:off x="10390285" y="1192939"/>
            <a:ext cx="1891152" cy="1891152"/>
            <a:chOff x="8711439" y="4404264"/>
            <a:chExt cx="1891152" cy="1891152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DD5C1F27-0219-4239-B3AD-AE36ACF39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FB6A9BC4-67ED-4D87-97B5-BFA6CB7DF090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Ш</a:t>
              </a:r>
            </a:p>
          </p:txBody>
        </p:sp>
      </p:grpSp>
      <p:sp>
        <p:nvSpPr>
          <p:cNvPr id="44" name="Символ &quot;Запрещено&quot; 43">
            <a:extLst>
              <a:ext uri="{FF2B5EF4-FFF2-40B4-BE49-F238E27FC236}">
                <a16:creationId xmlns:a16="http://schemas.microsoft.com/office/drawing/2014/main" id="{9BBD63C7-6DB4-43C9-9BB9-4265AE4C9615}"/>
              </a:ext>
            </a:extLst>
          </p:cNvPr>
          <p:cNvSpPr/>
          <p:nvPr/>
        </p:nvSpPr>
        <p:spPr>
          <a:xfrm>
            <a:off x="10467206" y="1271789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имвол &quot;Запрещено&quot; 44">
            <a:extLst>
              <a:ext uri="{FF2B5EF4-FFF2-40B4-BE49-F238E27FC236}">
                <a16:creationId xmlns:a16="http://schemas.microsoft.com/office/drawing/2014/main" id="{8C87BEA9-10F0-426C-9AF8-FBD199955A3D}"/>
              </a:ext>
            </a:extLst>
          </p:cNvPr>
          <p:cNvSpPr/>
          <p:nvPr/>
        </p:nvSpPr>
        <p:spPr>
          <a:xfrm>
            <a:off x="8561768" y="1261938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8" grpId="0"/>
      <p:bldP spid="22" grpId="0"/>
      <p:bldP spid="23" grpId="0"/>
      <p:bldP spid="31" grpId="0" animBg="1"/>
      <p:bldP spid="31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55804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экипа</a:t>
            </a:r>
            <a:r>
              <a:rPr lang="ru-RU" sz="6000" dirty="0"/>
              <a:t>  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386470" y="1555804"/>
            <a:ext cx="395172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экипа</a:t>
            </a:r>
            <a:r>
              <a:rPr lang="ru-RU" sz="5400" u="sng" dirty="0">
                <a:solidFill>
                  <a:srgbClr val="003399"/>
                </a:solidFill>
              </a:rPr>
              <a:t>ж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484917" y="3147445"/>
            <a:ext cx="3895273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грилья</a:t>
            </a:r>
            <a:r>
              <a:rPr lang="ru-RU" sz="5400" u="sng" dirty="0">
                <a:solidFill>
                  <a:srgbClr val="003399"/>
                </a:solidFill>
              </a:rPr>
              <a:t>ж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мы</a:t>
            </a:r>
            <a:r>
              <a:rPr lang="ru-RU" sz="5400" u="sng" dirty="0">
                <a:solidFill>
                  <a:srgbClr val="003399"/>
                </a:solidFill>
              </a:rPr>
              <a:t>ш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  <a:r>
              <a:rPr lang="ru-RU" sz="5400" dirty="0">
                <a:solidFill>
                  <a:schemeClr val="tx1"/>
                </a:solidFill>
              </a:rPr>
              <a:t>й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4" y="3199719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грилья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52894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мы   ь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7" name="Стрелка: вправо с вырезом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E8DEE-B570-4F5F-A777-6137F822A3B0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3166817" y="1675612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ж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256463" y="5201150"/>
            <a:ext cx="745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ш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3222958" y="3328928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ж</a:t>
            </a:r>
            <a:endParaRPr lang="ru-RU" u="sng" dirty="0">
              <a:solidFill>
                <a:srgbClr val="003399"/>
              </a:solidFill>
            </a:endParaRPr>
          </a:p>
        </p:txBody>
      </p:sp>
      <p:grpSp>
        <p:nvGrpSpPr>
          <p:cNvPr id="25" name="Ж1">
            <a:extLst>
              <a:ext uri="{FF2B5EF4-FFF2-40B4-BE49-F238E27FC236}">
                <a16:creationId xmlns:a16="http://schemas.microsoft.com/office/drawing/2014/main" id="{33660785-2898-4C8B-9ACA-B7942469B6DC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9E8D976D-DFEB-4D84-8CFD-235E58D7A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F8EB625-8E7A-415D-8347-BA864698027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Ж</a:t>
              </a:r>
            </a:p>
          </p:txBody>
        </p:sp>
      </p:grpSp>
      <p:grpSp>
        <p:nvGrpSpPr>
          <p:cNvPr id="28" name="Ш1">
            <a:extLst>
              <a:ext uri="{FF2B5EF4-FFF2-40B4-BE49-F238E27FC236}">
                <a16:creationId xmlns:a16="http://schemas.microsoft.com/office/drawing/2014/main" id="{B64FEF5A-013A-4890-9707-2124C163307B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D3BA6F53-87B6-49F0-9A95-97BDF6E26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703140F-10C4-4C3C-BD18-0E027B415395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Ш</a:t>
              </a:r>
            </a:p>
          </p:txBody>
        </p:sp>
      </p:grpSp>
      <p:sp>
        <p:nvSpPr>
          <p:cNvPr id="31" name="Символ &quot;Запрещено&quot; 30">
            <a:extLst>
              <a:ext uri="{FF2B5EF4-FFF2-40B4-BE49-F238E27FC236}">
                <a16:creationId xmlns:a16="http://schemas.microsoft.com/office/drawing/2014/main" id="{7CDB104E-B5A5-4B87-B4C7-BCF6500F1B22}"/>
              </a:ext>
            </a:extLst>
          </p:cNvPr>
          <p:cNvSpPr/>
          <p:nvPr/>
        </p:nvSpPr>
        <p:spPr>
          <a:xfrm>
            <a:off x="10455962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Ж2">
            <a:extLst>
              <a:ext uri="{FF2B5EF4-FFF2-40B4-BE49-F238E27FC236}">
                <a16:creationId xmlns:a16="http://schemas.microsoft.com/office/drawing/2014/main" id="{A9C79046-2F73-403A-8AD2-31B21E396542}"/>
              </a:ext>
            </a:extLst>
          </p:cNvPr>
          <p:cNvGrpSpPr/>
          <p:nvPr/>
        </p:nvGrpSpPr>
        <p:grpSpPr>
          <a:xfrm>
            <a:off x="8499133" y="1226465"/>
            <a:ext cx="1891152" cy="1891152"/>
            <a:chOff x="8711439" y="4404264"/>
            <a:chExt cx="1891152" cy="1891152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88AA53B9-C695-4FBB-B3CB-DCFD66BAAD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5D74484B-72A1-4EBE-8354-FDADC401EBD8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Ж</a:t>
              </a:r>
            </a:p>
          </p:txBody>
        </p:sp>
      </p:grpSp>
      <p:grpSp>
        <p:nvGrpSpPr>
          <p:cNvPr id="35" name="Ш2">
            <a:extLst>
              <a:ext uri="{FF2B5EF4-FFF2-40B4-BE49-F238E27FC236}">
                <a16:creationId xmlns:a16="http://schemas.microsoft.com/office/drawing/2014/main" id="{D1F8FAAC-9305-4324-8E59-ED5D58454686}"/>
              </a:ext>
            </a:extLst>
          </p:cNvPr>
          <p:cNvGrpSpPr/>
          <p:nvPr/>
        </p:nvGrpSpPr>
        <p:grpSpPr>
          <a:xfrm>
            <a:off x="10390285" y="1226465"/>
            <a:ext cx="1891152" cy="1891152"/>
            <a:chOff x="8711439" y="4404264"/>
            <a:chExt cx="1891152" cy="1891152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5BBD4BB8-AB44-4E59-ABC3-0796E2FB2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629B472F-AEF6-4BE6-9979-5D67F8E957C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Ш</a:t>
              </a:r>
            </a:p>
          </p:txBody>
        </p:sp>
      </p:grpSp>
      <p:grpSp>
        <p:nvGrpSpPr>
          <p:cNvPr id="38" name="Ж3">
            <a:extLst>
              <a:ext uri="{FF2B5EF4-FFF2-40B4-BE49-F238E27FC236}">
                <a16:creationId xmlns:a16="http://schemas.microsoft.com/office/drawing/2014/main" id="{0B742C7B-3C82-40D7-8B29-C44E59922907}"/>
              </a:ext>
            </a:extLst>
          </p:cNvPr>
          <p:cNvGrpSpPr/>
          <p:nvPr/>
        </p:nvGrpSpPr>
        <p:grpSpPr>
          <a:xfrm>
            <a:off x="8499133" y="1192939"/>
            <a:ext cx="1891152" cy="1891152"/>
            <a:chOff x="8711439" y="4404264"/>
            <a:chExt cx="1891152" cy="1891152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00E9C9C0-E4F2-41C5-BDB2-53136994C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99A79BFD-8437-4679-989A-DE474FA8C945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Ж</a:t>
              </a:r>
            </a:p>
          </p:txBody>
        </p:sp>
      </p:grpSp>
      <p:grpSp>
        <p:nvGrpSpPr>
          <p:cNvPr id="41" name="Ш3">
            <a:extLst>
              <a:ext uri="{FF2B5EF4-FFF2-40B4-BE49-F238E27FC236}">
                <a16:creationId xmlns:a16="http://schemas.microsoft.com/office/drawing/2014/main" id="{03118973-38AC-46A0-A724-D17C08FC132E}"/>
              </a:ext>
            </a:extLst>
          </p:cNvPr>
          <p:cNvGrpSpPr/>
          <p:nvPr/>
        </p:nvGrpSpPr>
        <p:grpSpPr>
          <a:xfrm>
            <a:off x="10390285" y="1192939"/>
            <a:ext cx="1891152" cy="1891152"/>
            <a:chOff x="8711439" y="4404264"/>
            <a:chExt cx="1891152" cy="1891152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2FF801CE-FD40-4D0B-8862-6C18C2559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526965CB-4891-42B4-B1E6-FFECCC0BAE13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Ш</a:t>
              </a:r>
            </a:p>
          </p:txBody>
        </p:sp>
      </p:grpSp>
      <p:sp>
        <p:nvSpPr>
          <p:cNvPr id="44" name="Символ &quot;Запрещено&quot; 43">
            <a:extLst>
              <a:ext uri="{FF2B5EF4-FFF2-40B4-BE49-F238E27FC236}">
                <a16:creationId xmlns:a16="http://schemas.microsoft.com/office/drawing/2014/main" id="{C58369B3-7418-43E6-9186-FDD7502F27CD}"/>
              </a:ext>
            </a:extLst>
          </p:cNvPr>
          <p:cNvSpPr/>
          <p:nvPr/>
        </p:nvSpPr>
        <p:spPr>
          <a:xfrm>
            <a:off x="10467206" y="1271789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имвол &quot;Запрещено&quot; 44">
            <a:extLst>
              <a:ext uri="{FF2B5EF4-FFF2-40B4-BE49-F238E27FC236}">
                <a16:creationId xmlns:a16="http://schemas.microsoft.com/office/drawing/2014/main" id="{59850C3E-9A1F-4A0B-8D55-B57D2DF00E7A}"/>
              </a:ext>
            </a:extLst>
          </p:cNvPr>
          <p:cNvSpPr/>
          <p:nvPr/>
        </p:nvSpPr>
        <p:spPr>
          <a:xfrm>
            <a:off x="8561768" y="1261938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8" grpId="0"/>
      <p:bldP spid="22" grpId="0"/>
      <p:bldP spid="23" grpId="0"/>
      <p:bldP spid="31" grpId="0" animBg="1"/>
      <p:bldP spid="31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3107246-27FA-4943-A1DB-40FCD9CA93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-260813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838200" y="1509486"/>
            <a:ext cx="4880429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[</a:t>
            </a:r>
            <a:r>
              <a:rPr lang="ru-RU" sz="6000" b="1" dirty="0">
                <a:solidFill>
                  <a:srgbClr val="003399"/>
                </a:solidFill>
              </a:rPr>
              <a:t>б</a:t>
            </a:r>
            <a:r>
              <a:rPr lang="en-US" sz="6000" dirty="0"/>
              <a:t>]</a:t>
            </a:r>
            <a:r>
              <a:rPr lang="ru-RU" sz="6000" dirty="0"/>
              <a:t>,</a:t>
            </a:r>
            <a:r>
              <a:rPr lang="en-US" sz="6000" dirty="0"/>
              <a:t>[</a:t>
            </a:r>
            <a:r>
              <a:rPr lang="ru-RU" sz="6000" b="1" dirty="0">
                <a:solidFill>
                  <a:srgbClr val="00FF00"/>
                </a:solidFill>
              </a:rPr>
              <a:t>б</a:t>
            </a:r>
            <a:r>
              <a:rPr lang="en-US" sz="6000" b="1" dirty="0">
                <a:solidFill>
                  <a:srgbClr val="00FF00"/>
                </a:solidFill>
              </a:rPr>
              <a:t>’</a:t>
            </a:r>
            <a:r>
              <a:rPr lang="en-US" sz="6000" dirty="0"/>
              <a:t>]-[</a:t>
            </a:r>
            <a:r>
              <a:rPr lang="ru-RU" sz="6000" b="1" dirty="0">
                <a:solidFill>
                  <a:srgbClr val="003399"/>
                </a:solidFill>
              </a:rPr>
              <a:t>п</a:t>
            </a:r>
            <a:r>
              <a:rPr lang="en-US" sz="6000" dirty="0"/>
              <a:t>]</a:t>
            </a:r>
            <a:r>
              <a:rPr lang="ru-RU" sz="6000" dirty="0"/>
              <a:t>,</a:t>
            </a:r>
            <a:r>
              <a:rPr lang="en-US" sz="6000" dirty="0"/>
              <a:t>[</a:t>
            </a:r>
            <a:r>
              <a:rPr lang="ru-RU" sz="6000" b="1" dirty="0">
                <a:solidFill>
                  <a:srgbClr val="00FF00"/>
                </a:solidFill>
              </a:rPr>
              <a:t>п</a:t>
            </a:r>
            <a:r>
              <a:rPr lang="en-US" sz="6000" b="1" dirty="0">
                <a:solidFill>
                  <a:srgbClr val="00FF00"/>
                </a:solidFill>
              </a:rPr>
              <a:t>‘</a:t>
            </a:r>
            <a:r>
              <a:rPr lang="en-US" sz="6000" dirty="0"/>
              <a:t>]</a:t>
            </a:r>
            <a:endParaRPr lang="ru-RU" sz="60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6556829" y="1509486"/>
            <a:ext cx="4880429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[</a:t>
            </a:r>
            <a:r>
              <a:rPr lang="ru-RU" sz="5400" b="1" dirty="0">
                <a:solidFill>
                  <a:srgbClr val="003399"/>
                </a:solidFill>
              </a:rPr>
              <a:t>д</a:t>
            </a:r>
            <a:r>
              <a:rPr lang="en-US" sz="5400" dirty="0"/>
              <a:t>]</a:t>
            </a:r>
            <a:r>
              <a:rPr lang="ru-RU" sz="5400" dirty="0"/>
              <a:t>,</a:t>
            </a:r>
            <a:r>
              <a:rPr lang="en-US" sz="5400" dirty="0"/>
              <a:t>[</a:t>
            </a:r>
            <a:r>
              <a:rPr lang="ru-RU" sz="5400" b="1" dirty="0">
                <a:solidFill>
                  <a:srgbClr val="00FF00"/>
                </a:solidFill>
              </a:rPr>
              <a:t>д</a:t>
            </a:r>
            <a:r>
              <a:rPr lang="en-US" sz="5400" b="1" dirty="0">
                <a:solidFill>
                  <a:srgbClr val="00FF00"/>
                </a:solidFill>
              </a:rPr>
              <a:t>’</a:t>
            </a:r>
            <a:r>
              <a:rPr lang="en-US" sz="5400" dirty="0"/>
              <a:t>]-[</a:t>
            </a:r>
            <a:r>
              <a:rPr lang="ru-RU" sz="5400" b="1" dirty="0">
                <a:solidFill>
                  <a:srgbClr val="003399"/>
                </a:solidFill>
              </a:rPr>
              <a:t>т</a:t>
            </a:r>
            <a:r>
              <a:rPr lang="en-US" sz="5400" dirty="0"/>
              <a:t>]</a:t>
            </a:r>
            <a:r>
              <a:rPr lang="ru-RU" sz="5400" dirty="0"/>
              <a:t>,</a:t>
            </a:r>
            <a:r>
              <a:rPr lang="en-US" sz="5400" dirty="0"/>
              <a:t>[</a:t>
            </a:r>
            <a:r>
              <a:rPr lang="ru-RU" sz="5400" b="1" dirty="0">
                <a:solidFill>
                  <a:srgbClr val="00FF00"/>
                </a:solidFill>
              </a:rPr>
              <a:t>т</a:t>
            </a:r>
            <a:r>
              <a:rPr lang="en-US" sz="5400" b="1" dirty="0">
                <a:solidFill>
                  <a:srgbClr val="00FF00"/>
                </a:solidFill>
              </a:rPr>
              <a:t>‘</a:t>
            </a:r>
            <a:r>
              <a:rPr lang="en-US" sz="5400" dirty="0"/>
              <a:t>]</a:t>
            </a:r>
            <a:endParaRPr lang="ru-RU" sz="5400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6473370" y="3358583"/>
            <a:ext cx="4880429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[</a:t>
            </a:r>
            <a:r>
              <a:rPr lang="ru-RU" sz="5400" b="1" dirty="0">
                <a:solidFill>
                  <a:srgbClr val="003399"/>
                </a:solidFill>
              </a:rPr>
              <a:t>з</a:t>
            </a:r>
            <a:r>
              <a:rPr lang="en-US" sz="5400" dirty="0"/>
              <a:t>]</a:t>
            </a:r>
            <a:r>
              <a:rPr lang="ru-RU" sz="5400" dirty="0"/>
              <a:t>,</a:t>
            </a:r>
            <a:r>
              <a:rPr lang="en-US" sz="5400" dirty="0"/>
              <a:t>[</a:t>
            </a:r>
            <a:r>
              <a:rPr lang="ru-RU" sz="5400" b="1" dirty="0">
                <a:solidFill>
                  <a:srgbClr val="00FF00"/>
                </a:solidFill>
              </a:rPr>
              <a:t>з</a:t>
            </a:r>
            <a:r>
              <a:rPr lang="en-US" sz="5400" b="1" dirty="0">
                <a:solidFill>
                  <a:srgbClr val="00FF00"/>
                </a:solidFill>
              </a:rPr>
              <a:t>’</a:t>
            </a:r>
            <a:r>
              <a:rPr lang="en-US" sz="5400" dirty="0"/>
              <a:t>]-[</a:t>
            </a:r>
            <a:r>
              <a:rPr lang="ru-RU" sz="5400" b="1" dirty="0">
                <a:solidFill>
                  <a:srgbClr val="003399"/>
                </a:solidFill>
              </a:rPr>
              <a:t>с</a:t>
            </a:r>
            <a:r>
              <a:rPr lang="en-US" sz="5400" dirty="0"/>
              <a:t>]</a:t>
            </a:r>
            <a:r>
              <a:rPr lang="ru-RU" sz="5400" dirty="0"/>
              <a:t>,</a:t>
            </a:r>
            <a:r>
              <a:rPr lang="en-US" sz="5400" dirty="0"/>
              <a:t>[</a:t>
            </a:r>
            <a:r>
              <a:rPr lang="ru-RU" sz="5400" b="1" dirty="0">
                <a:solidFill>
                  <a:srgbClr val="00FF00"/>
                </a:solidFill>
              </a:rPr>
              <a:t>с</a:t>
            </a:r>
            <a:r>
              <a:rPr lang="en-US" sz="5400" b="1" dirty="0">
                <a:solidFill>
                  <a:srgbClr val="00FF00"/>
                </a:solidFill>
              </a:rPr>
              <a:t>‘</a:t>
            </a:r>
            <a:r>
              <a:rPr lang="en-US" sz="5400" dirty="0"/>
              <a:t>]</a:t>
            </a:r>
            <a:endParaRPr lang="ru-RU" sz="540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6473371" y="5066620"/>
            <a:ext cx="4880429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[</a:t>
            </a:r>
            <a:r>
              <a:rPr lang="ru-RU" sz="5400" b="1" dirty="0">
                <a:solidFill>
                  <a:srgbClr val="003399"/>
                </a:solidFill>
              </a:rPr>
              <a:t>ж</a:t>
            </a:r>
            <a:r>
              <a:rPr lang="en-US" sz="5400" dirty="0"/>
              <a:t>]-[</a:t>
            </a:r>
            <a:r>
              <a:rPr lang="ru-RU" sz="5400" b="1" dirty="0">
                <a:solidFill>
                  <a:srgbClr val="003399"/>
                </a:solidFill>
              </a:rPr>
              <a:t>ш</a:t>
            </a:r>
            <a:r>
              <a:rPr lang="en-US" sz="5400" dirty="0"/>
              <a:t>]</a:t>
            </a:r>
            <a:endParaRPr lang="ru-RU" sz="5400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838198" y="3358583"/>
            <a:ext cx="4880429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[</a:t>
            </a:r>
            <a:r>
              <a:rPr lang="ru-RU" sz="5400" b="1" dirty="0">
                <a:solidFill>
                  <a:srgbClr val="003399"/>
                </a:solidFill>
              </a:rPr>
              <a:t>в</a:t>
            </a:r>
            <a:r>
              <a:rPr lang="en-US" sz="5400" dirty="0"/>
              <a:t>]</a:t>
            </a:r>
            <a:r>
              <a:rPr lang="ru-RU" sz="5400" dirty="0"/>
              <a:t>,</a:t>
            </a:r>
            <a:r>
              <a:rPr lang="en-US" sz="5400" dirty="0"/>
              <a:t>[</a:t>
            </a:r>
            <a:r>
              <a:rPr lang="ru-RU" sz="5400" b="1" dirty="0">
                <a:solidFill>
                  <a:srgbClr val="00FF00"/>
                </a:solidFill>
              </a:rPr>
              <a:t>в</a:t>
            </a:r>
            <a:r>
              <a:rPr lang="en-US" sz="5400" b="1" dirty="0">
                <a:solidFill>
                  <a:srgbClr val="00FF00"/>
                </a:solidFill>
              </a:rPr>
              <a:t>’</a:t>
            </a:r>
            <a:r>
              <a:rPr lang="en-US" sz="5400" dirty="0"/>
              <a:t>]-[</a:t>
            </a:r>
            <a:r>
              <a:rPr lang="ru-RU" sz="5400" b="1" dirty="0">
                <a:solidFill>
                  <a:srgbClr val="003399"/>
                </a:solidFill>
              </a:rPr>
              <a:t>ф</a:t>
            </a:r>
            <a:r>
              <a:rPr lang="en-US" sz="5400" dirty="0"/>
              <a:t>]</a:t>
            </a:r>
            <a:r>
              <a:rPr lang="ru-RU" sz="5400" dirty="0"/>
              <a:t>,</a:t>
            </a:r>
            <a:r>
              <a:rPr lang="en-US" sz="5400" dirty="0"/>
              <a:t>[</a:t>
            </a:r>
            <a:r>
              <a:rPr lang="ru-RU" sz="5400" b="1" dirty="0">
                <a:solidFill>
                  <a:srgbClr val="00FF00"/>
                </a:solidFill>
              </a:rPr>
              <a:t>ф</a:t>
            </a:r>
            <a:r>
              <a:rPr lang="en-US" sz="5400" b="1" dirty="0">
                <a:solidFill>
                  <a:srgbClr val="00FF00"/>
                </a:solidFill>
              </a:rPr>
              <a:t>‘</a:t>
            </a:r>
            <a:r>
              <a:rPr lang="en-US" sz="5400" dirty="0"/>
              <a:t>]</a:t>
            </a:r>
            <a:endParaRPr lang="ru-RU" sz="5400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838199" y="5066620"/>
            <a:ext cx="4880429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[</a:t>
            </a:r>
            <a:r>
              <a:rPr lang="ru-RU" sz="5400" b="1" dirty="0">
                <a:solidFill>
                  <a:srgbClr val="003399"/>
                </a:solidFill>
              </a:rPr>
              <a:t>г</a:t>
            </a:r>
            <a:r>
              <a:rPr lang="en-US" sz="5400" dirty="0"/>
              <a:t>]</a:t>
            </a:r>
            <a:r>
              <a:rPr lang="ru-RU" sz="5400" dirty="0"/>
              <a:t>,</a:t>
            </a:r>
            <a:r>
              <a:rPr lang="en-US" sz="5400" dirty="0"/>
              <a:t>[</a:t>
            </a:r>
            <a:r>
              <a:rPr lang="ru-RU" sz="5400" b="1" dirty="0">
                <a:solidFill>
                  <a:srgbClr val="00FF00"/>
                </a:solidFill>
              </a:rPr>
              <a:t>г</a:t>
            </a:r>
            <a:r>
              <a:rPr lang="en-US" sz="5400" b="1" dirty="0">
                <a:solidFill>
                  <a:srgbClr val="00FF00"/>
                </a:solidFill>
              </a:rPr>
              <a:t>’</a:t>
            </a:r>
            <a:r>
              <a:rPr lang="en-US" sz="5400" dirty="0"/>
              <a:t>]-[</a:t>
            </a:r>
            <a:r>
              <a:rPr lang="ru-RU" sz="5400" b="1" dirty="0">
                <a:solidFill>
                  <a:srgbClr val="003399"/>
                </a:solidFill>
              </a:rPr>
              <a:t>к</a:t>
            </a:r>
            <a:r>
              <a:rPr lang="en-US" sz="5400" dirty="0"/>
              <a:t>]</a:t>
            </a:r>
            <a:r>
              <a:rPr lang="ru-RU" sz="5400" dirty="0"/>
              <a:t>,</a:t>
            </a:r>
            <a:r>
              <a:rPr lang="en-US" sz="5400" dirty="0"/>
              <a:t>[</a:t>
            </a:r>
            <a:r>
              <a:rPr lang="ru-RU" sz="5400" b="1" dirty="0">
                <a:solidFill>
                  <a:srgbClr val="00FF00"/>
                </a:solidFill>
              </a:rPr>
              <a:t>к</a:t>
            </a:r>
            <a:r>
              <a:rPr lang="en-US" sz="5400" b="1" dirty="0">
                <a:solidFill>
                  <a:srgbClr val="00FF00"/>
                </a:solidFill>
              </a:rPr>
              <a:t>‘</a:t>
            </a:r>
            <a:r>
              <a:rPr lang="en-US" sz="5400" dirty="0"/>
              <a:t>]</a:t>
            </a:r>
            <a:endParaRPr lang="ru-RU" sz="5400" dirty="0"/>
          </a:p>
        </p:txBody>
      </p:sp>
      <p:sp>
        <p:nvSpPr>
          <p:cNvPr id="18" name="Стрелка: вправо с вырезом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4C2723-B2C1-49F7-B950-67043B7AD461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</p:spTree>
    <p:extLst>
      <p:ext uri="{BB962C8B-B14F-4D97-AF65-F5344CB8AC3E}">
        <p14:creationId xmlns:p14="http://schemas.microsoft.com/office/powerpoint/2010/main" val="36359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6" y="1535000"/>
            <a:ext cx="3725604" cy="12297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ков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754977" y="1546439"/>
            <a:ext cx="3730176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ков</a:t>
            </a:r>
            <a:r>
              <a:rPr lang="ru-RU" sz="5400" u="sng" dirty="0">
                <a:solidFill>
                  <a:srgbClr val="003399"/>
                </a:solidFill>
              </a:rPr>
              <a:t>ш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754976" y="3208507"/>
            <a:ext cx="3725603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мор</a:t>
            </a:r>
            <a:r>
              <a:rPr lang="ru-RU" sz="5400" u="sng" dirty="0">
                <a:solidFill>
                  <a:srgbClr val="003399"/>
                </a:solidFill>
              </a:rPr>
              <a:t>ж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754976" y="5007939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но</a:t>
            </a:r>
            <a:r>
              <a:rPr lang="ru-RU" sz="5400" u="sng" dirty="0">
                <a:solidFill>
                  <a:srgbClr val="003399"/>
                </a:solidFill>
              </a:rPr>
              <a:t>ж</a:t>
            </a:r>
            <a:r>
              <a:rPr lang="ru-RU" sz="5400" dirty="0">
                <a:solidFill>
                  <a:srgbClr val="FF0000"/>
                </a:solidFill>
              </a:rPr>
              <a:t>е</a:t>
            </a:r>
            <a:r>
              <a:rPr lang="ru-RU" sz="5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6" y="3233682"/>
            <a:ext cx="3725604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мор   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6" y="5007939"/>
            <a:ext cx="3725604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но   ка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667099" y="3233277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7" name="Стрелка: вправо с вырезом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E8DEE-B570-4F5F-A777-6137F822A3B0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781147" y="1643238"/>
            <a:ext cx="745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ш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065887" y="5137148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ж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891077" y="3350937"/>
            <a:ext cx="56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ж</a:t>
            </a:r>
            <a:endParaRPr lang="ru-RU" u="sng" dirty="0">
              <a:solidFill>
                <a:srgbClr val="003399"/>
              </a:solidFill>
            </a:endParaRPr>
          </a:p>
        </p:txBody>
      </p:sp>
      <p:grpSp>
        <p:nvGrpSpPr>
          <p:cNvPr id="25" name="Ш1">
            <a:extLst>
              <a:ext uri="{FF2B5EF4-FFF2-40B4-BE49-F238E27FC236}">
                <a16:creationId xmlns:a16="http://schemas.microsoft.com/office/drawing/2014/main" id="{0DC73511-4DAD-452A-999B-D6955004B7B1}"/>
              </a:ext>
            </a:extLst>
          </p:cNvPr>
          <p:cNvGrpSpPr/>
          <p:nvPr/>
        </p:nvGrpSpPr>
        <p:grpSpPr>
          <a:xfrm>
            <a:off x="8550165" y="1265972"/>
            <a:ext cx="1891152" cy="1891152"/>
            <a:chOff x="8711439" y="4404264"/>
            <a:chExt cx="1891152" cy="1891152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43BA5D17-5FC7-4650-9BE2-6CE7BC751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ACB94F1-F2EA-4984-AD36-07B1A85C4B48}"/>
                </a:ext>
              </a:extLst>
            </p:cNvPr>
            <p:cNvSpPr/>
            <p:nvPr/>
          </p:nvSpPr>
          <p:spPr>
            <a:xfrm>
              <a:off x="9310266" y="4583032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Ш</a:t>
              </a:r>
            </a:p>
          </p:txBody>
        </p:sp>
      </p:grpSp>
      <p:grpSp>
        <p:nvGrpSpPr>
          <p:cNvPr id="28" name="Ж1">
            <a:extLst>
              <a:ext uri="{FF2B5EF4-FFF2-40B4-BE49-F238E27FC236}">
                <a16:creationId xmlns:a16="http://schemas.microsoft.com/office/drawing/2014/main" id="{41E4DD0B-2C2A-4FA5-9B93-492529102F70}"/>
              </a:ext>
            </a:extLst>
          </p:cNvPr>
          <p:cNvGrpSpPr/>
          <p:nvPr/>
        </p:nvGrpSpPr>
        <p:grpSpPr>
          <a:xfrm>
            <a:off x="10387076" y="1270965"/>
            <a:ext cx="1891152" cy="1891152"/>
            <a:chOff x="8711439" y="4404264"/>
            <a:chExt cx="1891152" cy="1891152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1170F327-482C-457E-9E29-6548174EF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E63BF465-3199-4C6E-ACBE-BD8190C02FB6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Ж</a:t>
              </a:r>
            </a:p>
          </p:txBody>
        </p:sp>
      </p:grpSp>
      <p:sp>
        <p:nvSpPr>
          <p:cNvPr id="31" name="Символ &quot;Запрещено&quot; 30">
            <a:extLst>
              <a:ext uri="{FF2B5EF4-FFF2-40B4-BE49-F238E27FC236}">
                <a16:creationId xmlns:a16="http://schemas.microsoft.com/office/drawing/2014/main" id="{4F0C7F1F-4D6E-483F-8ABB-34002DEF2180}"/>
              </a:ext>
            </a:extLst>
          </p:cNvPr>
          <p:cNvSpPr/>
          <p:nvPr/>
        </p:nvSpPr>
        <p:spPr>
          <a:xfrm>
            <a:off x="10417991" y="1312642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Ш2">
            <a:extLst>
              <a:ext uri="{FF2B5EF4-FFF2-40B4-BE49-F238E27FC236}">
                <a16:creationId xmlns:a16="http://schemas.microsoft.com/office/drawing/2014/main" id="{163B47BC-B3CB-49BF-8808-002252FDE9E8}"/>
              </a:ext>
            </a:extLst>
          </p:cNvPr>
          <p:cNvGrpSpPr/>
          <p:nvPr/>
        </p:nvGrpSpPr>
        <p:grpSpPr>
          <a:xfrm>
            <a:off x="8509187" y="1202226"/>
            <a:ext cx="1891152" cy="1891152"/>
            <a:chOff x="8711439" y="4404264"/>
            <a:chExt cx="1891152" cy="1891152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8AA63D33-C39A-4EEB-84F2-216CF2E3A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852EB356-B14D-40E6-BE4C-98182BF8903B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Ш</a:t>
              </a:r>
            </a:p>
          </p:txBody>
        </p:sp>
      </p:grpSp>
      <p:grpSp>
        <p:nvGrpSpPr>
          <p:cNvPr id="35" name="Ж2">
            <a:extLst>
              <a:ext uri="{FF2B5EF4-FFF2-40B4-BE49-F238E27FC236}">
                <a16:creationId xmlns:a16="http://schemas.microsoft.com/office/drawing/2014/main" id="{6A5AAC47-917B-4436-B69D-84D578D69BF9}"/>
              </a:ext>
            </a:extLst>
          </p:cNvPr>
          <p:cNvGrpSpPr/>
          <p:nvPr/>
        </p:nvGrpSpPr>
        <p:grpSpPr>
          <a:xfrm>
            <a:off x="10366723" y="1188900"/>
            <a:ext cx="1891152" cy="1891152"/>
            <a:chOff x="8711439" y="4404264"/>
            <a:chExt cx="1891152" cy="1891152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4BD1768D-DC94-4D0E-A168-5FF9C6E51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C36B8D90-5ECF-4CD2-965A-4F2670D619A9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Ж</a:t>
              </a:r>
            </a:p>
          </p:txBody>
        </p:sp>
      </p:grpSp>
      <p:grpSp>
        <p:nvGrpSpPr>
          <p:cNvPr id="38" name="Ш3">
            <a:extLst>
              <a:ext uri="{FF2B5EF4-FFF2-40B4-BE49-F238E27FC236}">
                <a16:creationId xmlns:a16="http://schemas.microsoft.com/office/drawing/2014/main" id="{F4275040-E2CE-4906-AE75-952DEA644A22}"/>
              </a:ext>
            </a:extLst>
          </p:cNvPr>
          <p:cNvGrpSpPr/>
          <p:nvPr/>
        </p:nvGrpSpPr>
        <p:grpSpPr>
          <a:xfrm>
            <a:off x="8503119" y="1214798"/>
            <a:ext cx="1891152" cy="1891152"/>
            <a:chOff x="8711439" y="4404264"/>
            <a:chExt cx="1891152" cy="1891152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DB2C169A-ADDA-4F4D-8C6A-131D07010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2779743A-143C-4AD4-A24C-A8658F6990EC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Ш</a:t>
              </a:r>
            </a:p>
          </p:txBody>
        </p:sp>
      </p:grpSp>
      <p:grpSp>
        <p:nvGrpSpPr>
          <p:cNvPr id="41" name="Ж3">
            <a:extLst>
              <a:ext uri="{FF2B5EF4-FFF2-40B4-BE49-F238E27FC236}">
                <a16:creationId xmlns:a16="http://schemas.microsoft.com/office/drawing/2014/main" id="{E5A4D98E-D3CC-4848-B96A-F8849C5ECCD6}"/>
              </a:ext>
            </a:extLst>
          </p:cNvPr>
          <p:cNvGrpSpPr/>
          <p:nvPr/>
        </p:nvGrpSpPr>
        <p:grpSpPr>
          <a:xfrm>
            <a:off x="10372791" y="1237339"/>
            <a:ext cx="1891152" cy="1891152"/>
            <a:chOff x="8711439" y="4404264"/>
            <a:chExt cx="1891152" cy="1891152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919CE3C3-3EB8-4301-82B0-2E9E5A653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C2F6D50B-89B1-4F6E-99DA-EA8F47DAEEEB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Ж</a:t>
              </a:r>
            </a:p>
          </p:txBody>
        </p:sp>
      </p:grpSp>
      <p:sp>
        <p:nvSpPr>
          <p:cNvPr id="44" name="Символ &quot;Запрещено&quot; 43">
            <a:extLst>
              <a:ext uri="{FF2B5EF4-FFF2-40B4-BE49-F238E27FC236}">
                <a16:creationId xmlns:a16="http://schemas.microsoft.com/office/drawing/2014/main" id="{4220D694-F65D-486A-8998-251A9513A10A}"/>
              </a:ext>
            </a:extLst>
          </p:cNvPr>
          <p:cNvSpPr/>
          <p:nvPr/>
        </p:nvSpPr>
        <p:spPr>
          <a:xfrm>
            <a:off x="8560698" y="1290643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имвол &quot;Запрещено&quot; 44">
            <a:extLst>
              <a:ext uri="{FF2B5EF4-FFF2-40B4-BE49-F238E27FC236}">
                <a16:creationId xmlns:a16="http://schemas.microsoft.com/office/drawing/2014/main" id="{E51AFDFA-E0E7-4004-9B97-090E9882C449}"/>
              </a:ext>
            </a:extLst>
          </p:cNvPr>
          <p:cNvSpPr/>
          <p:nvPr/>
        </p:nvSpPr>
        <p:spPr>
          <a:xfrm>
            <a:off x="8567613" y="1293140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8" grpId="0"/>
      <p:bldP spid="22" grpId="0"/>
      <p:bldP spid="23" grpId="0"/>
      <p:bldP spid="31" grpId="0" animBg="1"/>
      <p:bldP spid="31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6" y="1535000"/>
            <a:ext cx="3725604" cy="12297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solidFill>
                  <a:schemeClr val="tx1"/>
                </a:solidFill>
              </a:rPr>
              <a:t>лу</a:t>
            </a:r>
            <a:r>
              <a:rPr lang="ru-RU" sz="6000" dirty="0">
                <a:solidFill>
                  <a:schemeClr val="tx1"/>
                </a:solidFill>
              </a:rPr>
              <a:t>   (поле)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754977" y="1546439"/>
            <a:ext cx="3730176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лу</a:t>
            </a:r>
            <a:r>
              <a:rPr lang="ru-RU" sz="5400" u="sng" dirty="0">
                <a:solidFill>
                  <a:srgbClr val="003399"/>
                </a:solidFill>
              </a:rPr>
              <a:t>г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754976" y="3208507"/>
            <a:ext cx="3725603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лу</a:t>
            </a:r>
            <a:r>
              <a:rPr lang="ru-RU" sz="5400" u="sng" dirty="0">
                <a:solidFill>
                  <a:srgbClr val="003399"/>
                </a:solidFill>
              </a:rPr>
              <a:t>к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754976" y="5007939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ко</a:t>
            </a:r>
            <a:r>
              <a:rPr lang="ru-RU" sz="5400" u="sng" dirty="0">
                <a:solidFill>
                  <a:srgbClr val="003399"/>
                </a:solidFill>
              </a:rPr>
              <a:t>г</a:t>
            </a:r>
            <a:r>
              <a:rPr lang="ru-RU" sz="5400" dirty="0">
                <a:solidFill>
                  <a:srgbClr val="FF0000"/>
                </a:solidFill>
              </a:rPr>
              <a:t>о</a:t>
            </a:r>
            <a:r>
              <a:rPr lang="ru-RU" sz="5400" dirty="0">
                <a:solidFill>
                  <a:schemeClr val="tx1"/>
                </a:solidFill>
              </a:rPr>
              <a:t>ть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184114" y="3233277"/>
            <a:ext cx="457086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/>
              <a:t>лу</a:t>
            </a:r>
            <a:r>
              <a:rPr lang="ru-RU" sz="4800" dirty="0"/>
              <a:t>    (растение)</a:t>
            </a:r>
            <a:endParaRPr lang="ru-RU" sz="48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6" y="5007939"/>
            <a:ext cx="3725604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ко  </a:t>
            </a:r>
            <a:r>
              <a:rPr lang="ru-RU" sz="6000" dirty="0" err="1"/>
              <a:t>ти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667099" y="3233277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7" name="Стрелка: вправо с вырезом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E8DEE-B570-4F5F-A777-6137F822A3B0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 flipH="1">
            <a:off x="1508579" y="1672084"/>
            <a:ext cx="557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г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065887" y="5137148"/>
            <a:ext cx="450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г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1088800" y="3384577"/>
            <a:ext cx="56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к</a:t>
            </a:r>
            <a:endParaRPr lang="ru-RU" u="sng" dirty="0">
              <a:solidFill>
                <a:srgbClr val="003399"/>
              </a:solidFill>
            </a:endParaRPr>
          </a:p>
        </p:txBody>
      </p:sp>
      <p:grpSp>
        <p:nvGrpSpPr>
          <p:cNvPr id="46" name="Г1">
            <a:extLst>
              <a:ext uri="{FF2B5EF4-FFF2-40B4-BE49-F238E27FC236}">
                <a16:creationId xmlns:a16="http://schemas.microsoft.com/office/drawing/2014/main" id="{B1607D72-E3FD-4111-B816-D05B069960A9}"/>
              </a:ext>
            </a:extLst>
          </p:cNvPr>
          <p:cNvGrpSpPr/>
          <p:nvPr/>
        </p:nvGrpSpPr>
        <p:grpSpPr>
          <a:xfrm>
            <a:off x="8550165" y="1265972"/>
            <a:ext cx="1891152" cy="1891152"/>
            <a:chOff x="8711439" y="4404264"/>
            <a:chExt cx="1891152" cy="1891152"/>
          </a:xfrm>
        </p:grpSpPr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FB1E8CE1-32F2-4246-BEF8-C4BC4E1E9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4E798CBA-86D2-421E-B67A-F2D126B3B6E3}"/>
                </a:ext>
              </a:extLst>
            </p:cNvPr>
            <p:cNvSpPr/>
            <p:nvPr/>
          </p:nvSpPr>
          <p:spPr>
            <a:xfrm>
              <a:off x="9310266" y="4583032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Г</a:t>
              </a:r>
            </a:p>
          </p:txBody>
        </p:sp>
      </p:grpSp>
      <p:grpSp>
        <p:nvGrpSpPr>
          <p:cNvPr id="49" name="К1">
            <a:extLst>
              <a:ext uri="{FF2B5EF4-FFF2-40B4-BE49-F238E27FC236}">
                <a16:creationId xmlns:a16="http://schemas.microsoft.com/office/drawing/2014/main" id="{3A7DC84C-2E99-43E5-9B96-730EE14A4ECB}"/>
              </a:ext>
            </a:extLst>
          </p:cNvPr>
          <p:cNvGrpSpPr/>
          <p:nvPr/>
        </p:nvGrpSpPr>
        <p:grpSpPr>
          <a:xfrm>
            <a:off x="10387076" y="1270965"/>
            <a:ext cx="1891152" cy="1891152"/>
            <a:chOff x="8711439" y="4404264"/>
            <a:chExt cx="1891152" cy="1891152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144B81CB-EBC8-4C00-9AB8-AA7294794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C21F0AE9-1311-47D7-B194-974EE42641F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К</a:t>
              </a:r>
            </a:p>
          </p:txBody>
        </p:sp>
      </p:grpSp>
      <p:sp>
        <p:nvSpPr>
          <p:cNvPr id="52" name="Символ &quot;Запрещено&quot; 51">
            <a:extLst>
              <a:ext uri="{FF2B5EF4-FFF2-40B4-BE49-F238E27FC236}">
                <a16:creationId xmlns:a16="http://schemas.microsoft.com/office/drawing/2014/main" id="{DBE18454-C6A5-43FB-9DED-AA4E946FDC30}"/>
              </a:ext>
            </a:extLst>
          </p:cNvPr>
          <p:cNvSpPr/>
          <p:nvPr/>
        </p:nvSpPr>
        <p:spPr>
          <a:xfrm>
            <a:off x="10456610" y="1336750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3" name="Г2">
            <a:extLst>
              <a:ext uri="{FF2B5EF4-FFF2-40B4-BE49-F238E27FC236}">
                <a16:creationId xmlns:a16="http://schemas.microsoft.com/office/drawing/2014/main" id="{D1281274-AB88-4926-8A59-EFA1BD2FE74C}"/>
              </a:ext>
            </a:extLst>
          </p:cNvPr>
          <p:cNvGrpSpPr/>
          <p:nvPr/>
        </p:nvGrpSpPr>
        <p:grpSpPr>
          <a:xfrm>
            <a:off x="8550165" y="1282236"/>
            <a:ext cx="1891152" cy="1891152"/>
            <a:chOff x="8711439" y="4404264"/>
            <a:chExt cx="1891152" cy="1891152"/>
          </a:xfrm>
        </p:grpSpPr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C4A1FED4-FDCB-4282-AEF2-CA1562226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91089E5-999B-4734-BF9F-93B0467AE428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Г</a:t>
              </a:r>
            </a:p>
          </p:txBody>
        </p:sp>
      </p:grpSp>
      <p:grpSp>
        <p:nvGrpSpPr>
          <p:cNvPr id="56" name="К2">
            <a:extLst>
              <a:ext uri="{FF2B5EF4-FFF2-40B4-BE49-F238E27FC236}">
                <a16:creationId xmlns:a16="http://schemas.microsoft.com/office/drawing/2014/main" id="{E77EBDE3-2190-43D9-90ED-8553B96EBC53}"/>
              </a:ext>
            </a:extLst>
          </p:cNvPr>
          <p:cNvGrpSpPr/>
          <p:nvPr/>
        </p:nvGrpSpPr>
        <p:grpSpPr>
          <a:xfrm>
            <a:off x="10407701" y="1268910"/>
            <a:ext cx="1891152" cy="1891152"/>
            <a:chOff x="8711439" y="4404264"/>
            <a:chExt cx="1891152" cy="1891152"/>
          </a:xfrm>
        </p:grpSpPr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6AB55292-7BBC-4264-BBC3-C025606F5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A5CBD0A9-8FB4-47AE-BBFF-EEC410A7C4E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К</a:t>
              </a:r>
            </a:p>
          </p:txBody>
        </p:sp>
      </p:grpSp>
      <p:grpSp>
        <p:nvGrpSpPr>
          <p:cNvPr id="59" name="Г3">
            <a:extLst>
              <a:ext uri="{FF2B5EF4-FFF2-40B4-BE49-F238E27FC236}">
                <a16:creationId xmlns:a16="http://schemas.microsoft.com/office/drawing/2014/main" id="{94A33BE3-1155-432F-B23F-F136D2514EBF}"/>
              </a:ext>
            </a:extLst>
          </p:cNvPr>
          <p:cNvGrpSpPr/>
          <p:nvPr/>
        </p:nvGrpSpPr>
        <p:grpSpPr>
          <a:xfrm>
            <a:off x="8538999" y="1254084"/>
            <a:ext cx="1891152" cy="1891152"/>
            <a:chOff x="8711439" y="4404264"/>
            <a:chExt cx="1891152" cy="1891152"/>
          </a:xfrm>
        </p:grpSpPr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E0EF2E5D-CBE6-46A3-A816-0A322DCF10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947A374C-F2B4-4248-A7FF-BB4091EFD019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Г</a:t>
              </a:r>
            </a:p>
          </p:txBody>
        </p:sp>
      </p:grpSp>
      <p:grpSp>
        <p:nvGrpSpPr>
          <p:cNvPr id="62" name="К3">
            <a:extLst>
              <a:ext uri="{FF2B5EF4-FFF2-40B4-BE49-F238E27FC236}">
                <a16:creationId xmlns:a16="http://schemas.microsoft.com/office/drawing/2014/main" id="{C65927C9-9BA2-4BC9-88D2-EE655B6D8489}"/>
              </a:ext>
            </a:extLst>
          </p:cNvPr>
          <p:cNvGrpSpPr/>
          <p:nvPr/>
        </p:nvGrpSpPr>
        <p:grpSpPr>
          <a:xfrm>
            <a:off x="10408671" y="1276625"/>
            <a:ext cx="1891152" cy="1891152"/>
            <a:chOff x="8711439" y="4404264"/>
            <a:chExt cx="1891152" cy="1891152"/>
          </a:xfrm>
        </p:grpSpPr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850CB604-FB33-4AE5-BB5B-0475E3316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96F35887-BB8E-468B-9459-F867EF0B0F13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К</a:t>
              </a:r>
            </a:p>
          </p:txBody>
        </p:sp>
      </p:grpSp>
      <p:sp>
        <p:nvSpPr>
          <p:cNvPr id="65" name="Символ &quot;Запрещено&quot; 64">
            <a:extLst>
              <a:ext uri="{FF2B5EF4-FFF2-40B4-BE49-F238E27FC236}">
                <a16:creationId xmlns:a16="http://schemas.microsoft.com/office/drawing/2014/main" id="{3BA3054E-29C3-465C-BC40-3C72B5B3DC15}"/>
              </a:ext>
            </a:extLst>
          </p:cNvPr>
          <p:cNvSpPr/>
          <p:nvPr/>
        </p:nvSpPr>
        <p:spPr>
          <a:xfrm>
            <a:off x="8560698" y="1290643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Символ &quot;Запрещено&quot; 65">
            <a:extLst>
              <a:ext uri="{FF2B5EF4-FFF2-40B4-BE49-F238E27FC236}">
                <a16:creationId xmlns:a16="http://schemas.microsoft.com/office/drawing/2014/main" id="{29298729-98D2-438D-8FA0-A1F51D9C1814}"/>
              </a:ext>
            </a:extLst>
          </p:cNvPr>
          <p:cNvSpPr/>
          <p:nvPr/>
        </p:nvSpPr>
        <p:spPr>
          <a:xfrm>
            <a:off x="10461942" y="1328870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8" grpId="0"/>
      <p:bldP spid="22" grpId="0"/>
      <p:bldP spid="23" grpId="0"/>
      <p:bldP spid="52" grpId="0" animBg="1"/>
      <p:bldP spid="52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6" y="1535000"/>
            <a:ext cx="3725604" cy="12297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solidFill>
                  <a:schemeClr val="tx1"/>
                </a:solidFill>
              </a:rPr>
              <a:t>лю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754977" y="1546439"/>
            <a:ext cx="3730176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лю</a:t>
            </a:r>
            <a:r>
              <a:rPr lang="ru-RU" sz="5400" u="sng" dirty="0">
                <a:solidFill>
                  <a:srgbClr val="003399"/>
                </a:solidFill>
              </a:rPr>
              <a:t>к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754976" y="3208507"/>
            <a:ext cx="3725603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доро</a:t>
            </a:r>
            <a:r>
              <a:rPr lang="ru-RU" sz="5400" u="sng" dirty="0">
                <a:solidFill>
                  <a:srgbClr val="003399"/>
                </a:solidFill>
              </a:rPr>
              <a:t>г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754976" y="5007939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ми</a:t>
            </a:r>
            <a:r>
              <a:rPr lang="ru-RU" sz="5400" u="sng" dirty="0">
                <a:solidFill>
                  <a:srgbClr val="003399"/>
                </a:solidFill>
              </a:rPr>
              <a:t>г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6" y="3233682"/>
            <a:ext cx="3725604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доро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6" y="5007939"/>
            <a:ext cx="3725604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ми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667099" y="3233277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7" name="Стрелка: вправо с вырезом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E8DEE-B570-4F5F-A777-6137F822A3B0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781147" y="1643238"/>
            <a:ext cx="54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к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729896" y="5137148"/>
            <a:ext cx="450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г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3052215" y="3367452"/>
            <a:ext cx="56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г</a:t>
            </a:r>
            <a:endParaRPr lang="ru-RU" u="sng" dirty="0">
              <a:solidFill>
                <a:srgbClr val="003399"/>
              </a:solidFill>
            </a:endParaRPr>
          </a:p>
        </p:txBody>
      </p:sp>
      <p:grpSp>
        <p:nvGrpSpPr>
          <p:cNvPr id="25" name="К1">
            <a:extLst>
              <a:ext uri="{FF2B5EF4-FFF2-40B4-BE49-F238E27FC236}">
                <a16:creationId xmlns:a16="http://schemas.microsoft.com/office/drawing/2014/main" id="{91D14A92-BE71-4975-B7EB-2B5AF79B2442}"/>
              </a:ext>
            </a:extLst>
          </p:cNvPr>
          <p:cNvGrpSpPr/>
          <p:nvPr/>
        </p:nvGrpSpPr>
        <p:grpSpPr>
          <a:xfrm>
            <a:off x="8550165" y="1265972"/>
            <a:ext cx="1891152" cy="1891152"/>
            <a:chOff x="8711439" y="4404264"/>
            <a:chExt cx="1891152" cy="1891152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298BC34D-D00E-4B24-B310-B80C1A628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25EB81C-FEC0-4CDA-8F73-E1618AADCEB2}"/>
                </a:ext>
              </a:extLst>
            </p:cNvPr>
            <p:cNvSpPr/>
            <p:nvPr/>
          </p:nvSpPr>
          <p:spPr>
            <a:xfrm>
              <a:off x="9310266" y="4583032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К</a:t>
              </a:r>
            </a:p>
          </p:txBody>
        </p:sp>
      </p:grpSp>
      <p:grpSp>
        <p:nvGrpSpPr>
          <p:cNvPr id="28" name="Г1">
            <a:extLst>
              <a:ext uri="{FF2B5EF4-FFF2-40B4-BE49-F238E27FC236}">
                <a16:creationId xmlns:a16="http://schemas.microsoft.com/office/drawing/2014/main" id="{95E470A6-DD2C-49F4-82E2-98758ECAB496}"/>
              </a:ext>
            </a:extLst>
          </p:cNvPr>
          <p:cNvGrpSpPr/>
          <p:nvPr/>
        </p:nvGrpSpPr>
        <p:grpSpPr>
          <a:xfrm>
            <a:off x="10387076" y="1270965"/>
            <a:ext cx="1891152" cy="1891152"/>
            <a:chOff x="8711439" y="4404264"/>
            <a:chExt cx="1891152" cy="1891152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B8CC7B2C-9F94-4637-BC2A-2F3FDF87D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5EC534EB-5017-4D7B-88B9-B791C474FE46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Г</a:t>
              </a:r>
            </a:p>
          </p:txBody>
        </p:sp>
      </p:grpSp>
      <p:sp>
        <p:nvSpPr>
          <p:cNvPr id="31" name="Символ &quot;Запрещено&quot; 30">
            <a:extLst>
              <a:ext uri="{FF2B5EF4-FFF2-40B4-BE49-F238E27FC236}">
                <a16:creationId xmlns:a16="http://schemas.microsoft.com/office/drawing/2014/main" id="{B9F18C90-D008-4508-A28B-50B63B478DE1}"/>
              </a:ext>
            </a:extLst>
          </p:cNvPr>
          <p:cNvSpPr/>
          <p:nvPr/>
        </p:nvSpPr>
        <p:spPr>
          <a:xfrm>
            <a:off x="10417991" y="1312642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К2">
            <a:extLst>
              <a:ext uri="{FF2B5EF4-FFF2-40B4-BE49-F238E27FC236}">
                <a16:creationId xmlns:a16="http://schemas.microsoft.com/office/drawing/2014/main" id="{58A48956-2869-4122-9FBC-90A137EBEB6E}"/>
              </a:ext>
            </a:extLst>
          </p:cNvPr>
          <p:cNvGrpSpPr/>
          <p:nvPr/>
        </p:nvGrpSpPr>
        <p:grpSpPr>
          <a:xfrm>
            <a:off x="8526700" y="1226099"/>
            <a:ext cx="1891152" cy="1891152"/>
            <a:chOff x="8711439" y="4404264"/>
            <a:chExt cx="1891152" cy="1891152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9816C084-B272-49AD-8789-209D30D72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7BB91BFB-AABE-4BC7-B7A7-7423EBAFCBCB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К</a:t>
              </a:r>
            </a:p>
          </p:txBody>
        </p:sp>
      </p:grpSp>
      <p:grpSp>
        <p:nvGrpSpPr>
          <p:cNvPr id="35" name="Г2">
            <a:extLst>
              <a:ext uri="{FF2B5EF4-FFF2-40B4-BE49-F238E27FC236}">
                <a16:creationId xmlns:a16="http://schemas.microsoft.com/office/drawing/2014/main" id="{51FBD5E7-8D70-4149-8874-92E0636478FC}"/>
              </a:ext>
            </a:extLst>
          </p:cNvPr>
          <p:cNvGrpSpPr/>
          <p:nvPr/>
        </p:nvGrpSpPr>
        <p:grpSpPr>
          <a:xfrm>
            <a:off x="10384236" y="1212773"/>
            <a:ext cx="1891152" cy="1891152"/>
            <a:chOff x="8711439" y="4404264"/>
            <a:chExt cx="1891152" cy="1891152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C165E5ED-40EE-4B88-B6D2-AAC043139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D0BCEFBF-75C7-4C52-8C91-43A3F816239A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Г</a:t>
              </a:r>
            </a:p>
          </p:txBody>
        </p:sp>
      </p:grpSp>
      <p:grpSp>
        <p:nvGrpSpPr>
          <p:cNvPr id="38" name="К3">
            <a:extLst>
              <a:ext uri="{FF2B5EF4-FFF2-40B4-BE49-F238E27FC236}">
                <a16:creationId xmlns:a16="http://schemas.microsoft.com/office/drawing/2014/main" id="{C2E10184-A85A-4419-8A80-54BA3C2AE2E0}"/>
              </a:ext>
            </a:extLst>
          </p:cNvPr>
          <p:cNvGrpSpPr/>
          <p:nvPr/>
        </p:nvGrpSpPr>
        <p:grpSpPr>
          <a:xfrm>
            <a:off x="8526700" y="1218622"/>
            <a:ext cx="1891152" cy="1891152"/>
            <a:chOff x="8711439" y="4404264"/>
            <a:chExt cx="1891152" cy="1891152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016882E5-4FB4-44AA-9CEC-F6A01996B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94E5F0E7-ECAC-44AC-AB6F-D0CFA15CFA09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К</a:t>
              </a:r>
            </a:p>
          </p:txBody>
        </p:sp>
      </p:grpSp>
      <p:grpSp>
        <p:nvGrpSpPr>
          <p:cNvPr id="41" name="Г3">
            <a:extLst>
              <a:ext uri="{FF2B5EF4-FFF2-40B4-BE49-F238E27FC236}">
                <a16:creationId xmlns:a16="http://schemas.microsoft.com/office/drawing/2014/main" id="{4E111FB2-1989-46EB-A2CC-33B864EF77B5}"/>
              </a:ext>
            </a:extLst>
          </p:cNvPr>
          <p:cNvGrpSpPr/>
          <p:nvPr/>
        </p:nvGrpSpPr>
        <p:grpSpPr>
          <a:xfrm>
            <a:off x="10396372" y="1241163"/>
            <a:ext cx="1891152" cy="1891152"/>
            <a:chOff x="8711439" y="4404264"/>
            <a:chExt cx="1891152" cy="1891152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F8861CDA-4CB3-44FD-8585-13560352B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4C8AF949-66CA-4144-A565-177A4F6AC1D2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Г</a:t>
              </a:r>
            </a:p>
          </p:txBody>
        </p:sp>
      </p:grpSp>
      <p:sp>
        <p:nvSpPr>
          <p:cNvPr id="44" name="Символ &quot;Запрещено&quot; 43">
            <a:extLst>
              <a:ext uri="{FF2B5EF4-FFF2-40B4-BE49-F238E27FC236}">
                <a16:creationId xmlns:a16="http://schemas.microsoft.com/office/drawing/2014/main" id="{8AB35300-5DEC-435D-87BE-9D49E351A856}"/>
              </a:ext>
            </a:extLst>
          </p:cNvPr>
          <p:cNvSpPr/>
          <p:nvPr/>
        </p:nvSpPr>
        <p:spPr>
          <a:xfrm>
            <a:off x="8560698" y="1290643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имвол &quot;Запрещено&quot; 44">
            <a:extLst>
              <a:ext uri="{FF2B5EF4-FFF2-40B4-BE49-F238E27FC236}">
                <a16:creationId xmlns:a16="http://schemas.microsoft.com/office/drawing/2014/main" id="{A0798F8B-03B1-403B-A998-7008C4A48D87}"/>
              </a:ext>
            </a:extLst>
          </p:cNvPr>
          <p:cNvSpPr/>
          <p:nvPr/>
        </p:nvSpPr>
        <p:spPr>
          <a:xfrm>
            <a:off x="8567613" y="1293140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8" grpId="0"/>
      <p:bldP spid="22" grpId="0"/>
      <p:bldP spid="23" grpId="0"/>
      <p:bldP spid="31" grpId="0" animBg="1"/>
      <p:bldP spid="31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6" y="1535000"/>
            <a:ext cx="3725604" cy="12297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solidFill>
                  <a:schemeClr val="tx1"/>
                </a:solidFill>
              </a:rPr>
              <a:t>дру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754977" y="1546439"/>
            <a:ext cx="3730176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дру</a:t>
            </a:r>
            <a:r>
              <a:rPr lang="ru-RU" sz="5400" u="sng" dirty="0">
                <a:solidFill>
                  <a:srgbClr val="003399"/>
                </a:solidFill>
              </a:rPr>
              <a:t>г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754976" y="3208507"/>
            <a:ext cx="3725603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со</a:t>
            </a:r>
            <a:r>
              <a:rPr lang="ru-RU" sz="5400" u="sng" dirty="0">
                <a:solidFill>
                  <a:srgbClr val="003399"/>
                </a:solidFill>
              </a:rPr>
              <a:t>к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754976" y="5007939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сто</a:t>
            </a:r>
            <a:r>
              <a:rPr lang="ru-RU" sz="5400" u="sng" dirty="0" err="1">
                <a:solidFill>
                  <a:srgbClr val="003399"/>
                </a:solidFill>
              </a:rPr>
              <a:t>г</a:t>
            </a:r>
            <a:r>
              <a:rPr lang="ru-RU" sz="5400" dirty="0" err="1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7" y="3233277"/>
            <a:ext cx="3725604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со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6" y="5007939"/>
            <a:ext cx="3725604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сто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667099" y="3233277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7" name="Стрелка: вправо с вырезом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E8DEE-B570-4F5F-A777-6137F822A3B0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 flipH="1">
            <a:off x="2876104" y="1659373"/>
            <a:ext cx="557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г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729896" y="5137148"/>
            <a:ext cx="450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г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613058" y="3350448"/>
            <a:ext cx="56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к</a:t>
            </a:r>
            <a:endParaRPr lang="ru-RU" u="sng" dirty="0">
              <a:solidFill>
                <a:srgbClr val="003399"/>
              </a:solidFill>
            </a:endParaRPr>
          </a:p>
        </p:txBody>
      </p:sp>
      <p:grpSp>
        <p:nvGrpSpPr>
          <p:cNvPr id="25" name="Г1">
            <a:extLst>
              <a:ext uri="{FF2B5EF4-FFF2-40B4-BE49-F238E27FC236}">
                <a16:creationId xmlns:a16="http://schemas.microsoft.com/office/drawing/2014/main" id="{87C25E19-E392-4C09-99E1-04E6F967678C}"/>
              </a:ext>
            </a:extLst>
          </p:cNvPr>
          <p:cNvGrpSpPr/>
          <p:nvPr/>
        </p:nvGrpSpPr>
        <p:grpSpPr>
          <a:xfrm>
            <a:off x="8550165" y="1265972"/>
            <a:ext cx="1891152" cy="1891152"/>
            <a:chOff x="8711439" y="4404264"/>
            <a:chExt cx="1891152" cy="1891152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61B3AC69-7834-4356-A484-597B1EB56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DC7717FD-B11B-4A1A-98AC-9E4AD73811A5}"/>
                </a:ext>
              </a:extLst>
            </p:cNvPr>
            <p:cNvSpPr/>
            <p:nvPr/>
          </p:nvSpPr>
          <p:spPr>
            <a:xfrm>
              <a:off x="9310266" y="4583032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Г</a:t>
              </a:r>
            </a:p>
          </p:txBody>
        </p:sp>
      </p:grpSp>
      <p:grpSp>
        <p:nvGrpSpPr>
          <p:cNvPr id="28" name="К1">
            <a:extLst>
              <a:ext uri="{FF2B5EF4-FFF2-40B4-BE49-F238E27FC236}">
                <a16:creationId xmlns:a16="http://schemas.microsoft.com/office/drawing/2014/main" id="{0C59DDB4-5BA5-46F8-9DDA-88C981640B32}"/>
              </a:ext>
            </a:extLst>
          </p:cNvPr>
          <p:cNvGrpSpPr/>
          <p:nvPr/>
        </p:nvGrpSpPr>
        <p:grpSpPr>
          <a:xfrm>
            <a:off x="10387076" y="1270965"/>
            <a:ext cx="1891152" cy="1891152"/>
            <a:chOff x="8711439" y="4404264"/>
            <a:chExt cx="1891152" cy="1891152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4D82D66B-4860-4600-9F13-0710EBE36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75529AFB-2D52-479C-85D2-C48CF93C1D57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К</a:t>
              </a:r>
            </a:p>
          </p:txBody>
        </p:sp>
      </p:grpSp>
      <p:sp>
        <p:nvSpPr>
          <p:cNvPr id="31" name="Символ &quot;Запрещено&quot; 30">
            <a:extLst>
              <a:ext uri="{FF2B5EF4-FFF2-40B4-BE49-F238E27FC236}">
                <a16:creationId xmlns:a16="http://schemas.microsoft.com/office/drawing/2014/main" id="{EB00EB91-EAF2-4C98-AC55-591E52BE991E}"/>
              </a:ext>
            </a:extLst>
          </p:cNvPr>
          <p:cNvSpPr/>
          <p:nvPr/>
        </p:nvSpPr>
        <p:spPr>
          <a:xfrm>
            <a:off x="10456610" y="1336750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Г2">
            <a:extLst>
              <a:ext uri="{FF2B5EF4-FFF2-40B4-BE49-F238E27FC236}">
                <a16:creationId xmlns:a16="http://schemas.microsoft.com/office/drawing/2014/main" id="{57426B0A-60AF-4A38-929F-B7A7F32EFCB8}"/>
              </a:ext>
            </a:extLst>
          </p:cNvPr>
          <p:cNvGrpSpPr/>
          <p:nvPr/>
        </p:nvGrpSpPr>
        <p:grpSpPr>
          <a:xfrm>
            <a:off x="8550165" y="1282236"/>
            <a:ext cx="1891152" cy="1891152"/>
            <a:chOff x="8711439" y="4404264"/>
            <a:chExt cx="1891152" cy="1891152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2BA66302-4443-4176-81DD-6BDCCD6C3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E6EC2889-07EF-4DDB-874F-68E974829DDA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Г</a:t>
              </a:r>
            </a:p>
          </p:txBody>
        </p:sp>
      </p:grpSp>
      <p:grpSp>
        <p:nvGrpSpPr>
          <p:cNvPr id="35" name="К2">
            <a:extLst>
              <a:ext uri="{FF2B5EF4-FFF2-40B4-BE49-F238E27FC236}">
                <a16:creationId xmlns:a16="http://schemas.microsoft.com/office/drawing/2014/main" id="{D7C1B5BB-E798-4208-8E10-88956CA61459}"/>
              </a:ext>
            </a:extLst>
          </p:cNvPr>
          <p:cNvGrpSpPr/>
          <p:nvPr/>
        </p:nvGrpSpPr>
        <p:grpSpPr>
          <a:xfrm>
            <a:off x="10407701" y="1268910"/>
            <a:ext cx="1891152" cy="1891152"/>
            <a:chOff x="8711439" y="4404264"/>
            <a:chExt cx="1891152" cy="1891152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53DB941B-7B7E-4953-8D66-583C8E27E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1DC1B890-0E32-4EF6-B25B-F0BB0F97DFDC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К</a:t>
              </a:r>
            </a:p>
          </p:txBody>
        </p:sp>
      </p:grpSp>
      <p:grpSp>
        <p:nvGrpSpPr>
          <p:cNvPr id="38" name="Г3">
            <a:extLst>
              <a:ext uri="{FF2B5EF4-FFF2-40B4-BE49-F238E27FC236}">
                <a16:creationId xmlns:a16="http://schemas.microsoft.com/office/drawing/2014/main" id="{84FCA399-B3E8-491F-AFFF-9DA8148997EB}"/>
              </a:ext>
            </a:extLst>
          </p:cNvPr>
          <p:cNvGrpSpPr/>
          <p:nvPr/>
        </p:nvGrpSpPr>
        <p:grpSpPr>
          <a:xfrm>
            <a:off x="8538999" y="1254084"/>
            <a:ext cx="1891152" cy="1891152"/>
            <a:chOff x="8711439" y="4404264"/>
            <a:chExt cx="1891152" cy="1891152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B7825000-7C23-419D-BC7A-93DA69737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255BC81-8913-45AE-875A-B66EE7DEDB4A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Г</a:t>
              </a:r>
            </a:p>
          </p:txBody>
        </p:sp>
      </p:grpSp>
      <p:grpSp>
        <p:nvGrpSpPr>
          <p:cNvPr id="41" name="К3">
            <a:extLst>
              <a:ext uri="{FF2B5EF4-FFF2-40B4-BE49-F238E27FC236}">
                <a16:creationId xmlns:a16="http://schemas.microsoft.com/office/drawing/2014/main" id="{7591390B-01B9-45B0-87E0-BE64283F16AD}"/>
              </a:ext>
            </a:extLst>
          </p:cNvPr>
          <p:cNvGrpSpPr/>
          <p:nvPr/>
        </p:nvGrpSpPr>
        <p:grpSpPr>
          <a:xfrm>
            <a:off x="10408671" y="1276625"/>
            <a:ext cx="1891152" cy="1891152"/>
            <a:chOff x="8711439" y="4404264"/>
            <a:chExt cx="1891152" cy="1891152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C95EB0A5-EC69-4E54-968C-2103F0836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FA10DAD7-659D-46F3-96A0-52EA11913477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К</a:t>
              </a:r>
            </a:p>
          </p:txBody>
        </p:sp>
      </p:grpSp>
      <p:sp>
        <p:nvSpPr>
          <p:cNvPr id="44" name="Символ &quot;Запрещено&quot; 43">
            <a:extLst>
              <a:ext uri="{FF2B5EF4-FFF2-40B4-BE49-F238E27FC236}">
                <a16:creationId xmlns:a16="http://schemas.microsoft.com/office/drawing/2014/main" id="{32CA94A9-B3F5-4811-A2C2-B43F89CBB4E0}"/>
              </a:ext>
            </a:extLst>
          </p:cNvPr>
          <p:cNvSpPr/>
          <p:nvPr/>
        </p:nvSpPr>
        <p:spPr>
          <a:xfrm>
            <a:off x="8560698" y="1290643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имвол &quot;Запрещено&quot; 44">
            <a:extLst>
              <a:ext uri="{FF2B5EF4-FFF2-40B4-BE49-F238E27FC236}">
                <a16:creationId xmlns:a16="http://schemas.microsoft.com/office/drawing/2014/main" id="{F48A3FDC-F6CA-4A50-ABE7-2F46FC17E51E}"/>
              </a:ext>
            </a:extLst>
          </p:cNvPr>
          <p:cNvSpPr/>
          <p:nvPr/>
        </p:nvSpPr>
        <p:spPr>
          <a:xfrm>
            <a:off x="10461942" y="1328870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8" grpId="0"/>
      <p:bldP spid="22" grpId="0"/>
      <p:bldP spid="23" grpId="0"/>
      <p:bldP spid="31" grpId="0" animBg="1"/>
      <p:bldP spid="31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536666" y="1535000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сне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50012" y="1535000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сне</a:t>
            </a:r>
            <a:r>
              <a:rPr lang="ru-RU" sz="5400" u="sng" dirty="0">
                <a:solidFill>
                  <a:srgbClr val="003399"/>
                </a:solidFill>
              </a:rPr>
              <a:t>г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четвер</a:t>
            </a:r>
            <a:r>
              <a:rPr lang="ru-RU" sz="5400" u="sng" dirty="0">
                <a:solidFill>
                  <a:srgbClr val="003399"/>
                </a:solidFill>
              </a:rPr>
              <a:t>г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пиро</a:t>
            </a:r>
            <a:r>
              <a:rPr lang="ru-RU" sz="5400" u="sng" dirty="0">
                <a:solidFill>
                  <a:srgbClr val="003399"/>
                </a:solidFill>
              </a:rPr>
              <a:t>г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5" y="3147445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четвер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пиро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7BE0654-5358-45E9-A9AA-5750C4F209E0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95EC748-8B95-4549-A534-3EAA906D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C85EB5A-46C6-482C-B05E-2F694965FD9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Г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24801B6-7E85-4218-98AB-E5ED1F91EBDD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8C35347-CF56-4D57-9657-84571C24D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D0E0B20-FE8C-44D9-B8C4-4A269C146EE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К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823400" y="1664209"/>
            <a:ext cx="450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г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3288095" y="3279751"/>
            <a:ext cx="450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г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3051705" y="5161300"/>
            <a:ext cx="450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г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9" name="Символ &quot;Запрещено&quot; 8">
            <a:extLst>
              <a:ext uri="{FF2B5EF4-FFF2-40B4-BE49-F238E27FC236}">
                <a16:creationId xmlns:a16="http://schemas.microsoft.com/office/drawing/2014/main" id="{4AC73C4A-A525-489C-8227-5B6771002E41}"/>
              </a:ext>
            </a:extLst>
          </p:cNvPr>
          <p:cNvSpPr/>
          <p:nvPr/>
        </p:nvSpPr>
        <p:spPr>
          <a:xfrm>
            <a:off x="10467533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вправо с вырезом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11F249-0594-4205-9EE9-B1FBC0F86BC8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/>
      <p:bldP spid="22" grpId="0"/>
      <p:bldP spid="23" grpId="0"/>
      <p:bldP spid="9" grpId="0" animBg="1"/>
      <p:bldP spid="9" grpId="1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536666" y="1535000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solidFill>
                  <a:schemeClr val="tx1"/>
                </a:solidFill>
              </a:rPr>
              <a:t>бере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50012" y="1535000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бере</a:t>
            </a:r>
            <a:r>
              <a:rPr lang="ru-RU" sz="5400" u="sng" dirty="0">
                <a:solidFill>
                  <a:srgbClr val="003399"/>
                </a:solidFill>
              </a:rPr>
              <a:t>г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фла</a:t>
            </a:r>
            <a:r>
              <a:rPr lang="ru-RU" sz="5400" u="sng" dirty="0">
                <a:solidFill>
                  <a:srgbClr val="003399"/>
                </a:solidFill>
              </a:rPr>
              <a:t>г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ма</a:t>
            </a:r>
            <a:r>
              <a:rPr lang="ru-RU" sz="5400" u="sng" dirty="0">
                <a:solidFill>
                  <a:srgbClr val="003399"/>
                </a:solidFill>
              </a:rPr>
              <a:t>г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  <a:r>
              <a:rPr lang="ru-RU" sz="5400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5" y="3147445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фла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ма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7BE0654-5358-45E9-A9AA-5750C4F209E0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95EC748-8B95-4549-A534-3EAA906D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C85EB5A-46C6-482C-B05E-2F694965FD9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Г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24801B6-7E85-4218-98AB-E5ED1F91EBDD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8C35347-CF56-4D57-9657-84571C24D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D0E0B20-FE8C-44D9-B8C4-4A269C146EE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К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3062713" y="1648575"/>
            <a:ext cx="450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г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837331" y="3277413"/>
            <a:ext cx="450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г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736912" y="5161300"/>
            <a:ext cx="450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г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9" name="Символ &quot;Запрещено&quot; 8">
            <a:extLst>
              <a:ext uri="{FF2B5EF4-FFF2-40B4-BE49-F238E27FC236}">
                <a16:creationId xmlns:a16="http://schemas.microsoft.com/office/drawing/2014/main" id="{4AC73C4A-A525-489C-8227-5B6771002E41}"/>
              </a:ext>
            </a:extLst>
          </p:cNvPr>
          <p:cNvSpPr/>
          <p:nvPr/>
        </p:nvSpPr>
        <p:spPr>
          <a:xfrm>
            <a:off x="10467533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вправо с вырезом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11F249-0594-4205-9EE9-B1FBC0F86BC8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/>
      <p:bldP spid="22" grpId="0"/>
      <p:bldP spid="23" grpId="0"/>
      <p:bldP spid="9" grpId="0" animBg="1"/>
      <p:bldP spid="9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11" y="-260813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35000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гри</a:t>
            </a:r>
            <a:r>
              <a:rPr lang="ru-RU" sz="6000" u="sng" dirty="0">
                <a:solidFill>
                  <a:srgbClr val="003399"/>
                </a:solidFill>
              </a:rPr>
              <a:t> 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50012" y="1535000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гри</a:t>
            </a:r>
            <a:r>
              <a:rPr lang="ru-RU" sz="5400" u="sng" dirty="0">
                <a:solidFill>
                  <a:srgbClr val="003399"/>
                </a:solidFill>
              </a:rPr>
              <a:t>б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зу</a:t>
            </a:r>
            <a:r>
              <a:rPr lang="ru-RU" sz="5400" u="sng" dirty="0">
                <a:solidFill>
                  <a:srgbClr val="003399"/>
                </a:solidFill>
              </a:rPr>
              <a:t>б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стол</a:t>
            </a:r>
            <a:r>
              <a:rPr lang="ru-RU" sz="5400" u="sng" dirty="0">
                <a:solidFill>
                  <a:srgbClr val="003399"/>
                </a:solidFill>
              </a:rPr>
              <a:t>б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5" y="3147445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зу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стол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7BE0654-5358-45E9-A9AA-5750C4F209E0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95EC748-8B95-4549-A534-3EAA906D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C85EB5A-46C6-482C-B05E-2F694965FD9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24801B6-7E85-4218-98AB-E5ED1F91EBDD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8C35347-CF56-4D57-9657-84571C24D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D0E0B20-FE8C-44D9-B8C4-4A269C146EE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811884" y="1699759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б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518518" y="3296417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б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809214" y="5161300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б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9" name="Символ &quot;Запрещено&quot; 8">
            <a:extLst>
              <a:ext uri="{FF2B5EF4-FFF2-40B4-BE49-F238E27FC236}">
                <a16:creationId xmlns:a16="http://schemas.microsoft.com/office/drawing/2014/main" id="{4AC73C4A-A525-489C-8227-5B6771002E41}"/>
              </a:ext>
            </a:extLst>
          </p:cNvPr>
          <p:cNvSpPr/>
          <p:nvPr/>
        </p:nvSpPr>
        <p:spPr>
          <a:xfrm>
            <a:off x="10467533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вправо с вырезом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11F249-0594-4205-9EE9-B1FBC0F86BC8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</p:spTree>
    <p:extLst>
      <p:ext uri="{BB962C8B-B14F-4D97-AF65-F5344CB8AC3E}">
        <p14:creationId xmlns:p14="http://schemas.microsoft.com/office/powerpoint/2010/main" val="19229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/>
      <p:bldP spid="22" grpId="0"/>
      <p:bldP spid="23" grpId="0"/>
      <p:bldP spid="9" grpId="0" animBg="1"/>
      <p:bldP spid="9" grpId="1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94" y="-260813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35000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хле</a:t>
            </a:r>
            <a:r>
              <a:rPr lang="ru-RU" sz="6000" u="sng" dirty="0">
                <a:solidFill>
                  <a:srgbClr val="003399"/>
                </a:solidFill>
              </a:rPr>
              <a:t> 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50012" y="1535000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хле</a:t>
            </a:r>
            <a:r>
              <a:rPr lang="ru-RU" sz="5400" u="sng" dirty="0">
                <a:solidFill>
                  <a:srgbClr val="003399"/>
                </a:solidFill>
              </a:rPr>
              <a:t>б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голу</a:t>
            </a:r>
            <a:r>
              <a:rPr lang="ru-RU" sz="5400" u="sng" dirty="0">
                <a:solidFill>
                  <a:srgbClr val="003399"/>
                </a:solidFill>
              </a:rPr>
              <a:t>б</a:t>
            </a:r>
            <a:r>
              <a:rPr lang="ru-RU" sz="5400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укро</a:t>
            </a:r>
            <a:r>
              <a:rPr lang="ru-RU" sz="5400" u="sng" dirty="0">
                <a:solidFill>
                  <a:srgbClr val="003399"/>
                </a:solidFill>
              </a:rPr>
              <a:t>п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5" y="3147445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г</a:t>
            </a:r>
            <a:r>
              <a:rPr lang="ru-RU" sz="5400"/>
              <a:t>олу  </a:t>
            </a:r>
            <a:r>
              <a:rPr lang="ru-RU" sz="5400" dirty="0"/>
              <a:t>ь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укро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grpSp>
        <p:nvGrpSpPr>
          <p:cNvPr id="11" name="Б1">
            <a:extLst>
              <a:ext uri="{FF2B5EF4-FFF2-40B4-BE49-F238E27FC236}">
                <a16:creationId xmlns:a16="http://schemas.microsoft.com/office/drawing/2014/main" id="{87BE0654-5358-45E9-A9AA-5750C4F209E0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95EC748-8B95-4549-A534-3EAA906D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C85EB5A-46C6-482C-B05E-2F694965FD9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19" name="П1">
            <a:extLst>
              <a:ext uri="{FF2B5EF4-FFF2-40B4-BE49-F238E27FC236}">
                <a16:creationId xmlns:a16="http://schemas.microsoft.com/office/drawing/2014/main" id="{D24801B6-7E85-4218-98AB-E5ED1F91EBDD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8C35347-CF56-4D57-9657-84571C24D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D0E0B20-FE8C-44D9-B8C4-4A269C146EE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7" name="Стрелка: вправо с вырезом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E8DEE-B570-4F5F-A777-6137F822A3B0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811884" y="1699759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б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499468" y="3296417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б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891254" y="5154213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п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9" name="Символ &quot;Запрещено&quot; 8">
            <a:extLst>
              <a:ext uri="{FF2B5EF4-FFF2-40B4-BE49-F238E27FC236}">
                <a16:creationId xmlns:a16="http://schemas.microsoft.com/office/drawing/2014/main" id="{4AC73C4A-A525-489C-8227-5B6771002E41}"/>
              </a:ext>
            </a:extLst>
          </p:cNvPr>
          <p:cNvSpPr/>
          <p:nvPr/>
        </p:nvSpPr>
        <p:spPr>
          <a:xfrm>
            <a:off x="10455962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6" name="Б2">
            <a:extLst>
              <a:ext uri="{FF2B5EF4-FFF2-40B4-BE49-F238E27FC236}">
                <a16:creationId xmlns:a16="http://schemas.microsoft.com/office/drawing/2014/main" id="{839EADB0-55D8-4BC5-AC01-8FA57947FA5E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714C6981-2758-464B-BAE6-2C26B5C2B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5DD5D5D9-A290-4300-80B9-F1A93113D522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29" name="П2">
            <a:extLst>
              <a:ext uri="{FF2B5EF4-FFF2-40B4-BE49-F238E27FC236}">
                <a16:creationId xmlns:a16="http://schemas.microsoft.com/office/drawing/2014/main" id="{37BB3988-1726-4D12-8C37-992DD51416E3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E79A2545-E102-491F-95AE-FA011B961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2457C0AB-05BC-4428-B98C-BDC1D25694F4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</a:t>
              </a:r>
            </a:p>
          </p:txBody>
        </p:sp>
      </p:grpSp>
      <p:grpSp>
        <p:nvGrpSpPr>
          <p:cNvPr id="32" name="Б3">
            <a:extLst>
              <a:ext uri="{FF2B5EF4-FFF2-40B4-BE49-F238E27FC236}">
                <a16:creationId xmlns:a16="http://schemas.microsoft.com/office/drawing/2014/main" id="{DEC189CA-B1B0-4CFC-82C8-DAB04026ADD8}"/>
              </a:ext>
            </a:extLst>
          </p:cNvPr>
          <p:cNvGrpSpPr/>
          <p:nvPr/>
        </p:nvGrpSpPr>
        <p:grpSpPr>
          <a:xfrm>
            <a:off x="8517072" y="1181534"/>
            <a:ext cx="1891152" cy="1891152"/>
            <a:chOff x="8711439" y="4404264"/>
            <a:chExt cx="1891152" cy="1891152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3CD7EA96-522F-48EF-BDBD-7F985B2F4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A5C7DA19-A3EB-467F-B7AF-F580304D790F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35" name="П3">
            <a:extLst>
              <a:ext uri="{FF2B5EF4-FFF2-40B4-BE49-F238E27FC236}">
                <a16:creationId xmlns:a16="http://schemas.microsoft.com/office/drawing/2014/main" id="{95A72C31-AD5C-4BFA-9B31-A0A2AC6AE620}"/>
              </a:ext>
            </a:extLst>
          </p:cNvPr>
          <p:cNvGrpSpPr/>
          <p:nvPr/>
        </p:nvGrpSpPr>
        <p:grpSpPr>
          <a:xfrm>
            <a:off x="10408224" y="1181534"/>
            <a:ext cx="1891152" cy="1891152"/>
            <a:chOff x="8711439" y="4404264"/>
            <a:chExt cx="1891152" cy="1891152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0F8BFDE3-DE91-4888-B0B9-4019D7826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65FF36DD-76D3-405E-8EC5-D128B4DDBC01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</a:t>
              </a:r>
            </a:p>
          </p:txBody>
        </p:sp>
      </p:grpSp>
      <p:sp>
        <p:nvSpPr>
          <p:cNvPr id="24" name="Символ &quot;Запрещено&quot; 23">
            <a:extLst>
              <a:ext uri="{FF2B5EF4-FFF2-40B4-BE49-F238E27FC236}">
                <a16:creationId xmlns:a16="http://schemas.microsoft.com/office/drawing/2014/main" id="{7D09C3B1-4DCA-4BF2-947B-A092D3966D29}"/>
              </a:ext>
            </a:extLst>
          </p:cNvPr>
          <p:cNvSpPr/>
          <p:nvPr/>
        </p:nvSpPr>
        <p:spPr>
          <a:xfrm>
            <a:off x="10467206" y="1271789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имвол &quot;Запрещено&quot; 24">
            <a:extLst>
              <a:ext uri="{FF2B5EF4-FFF2-40B4-BE49-F238E27FC236}">
                <a16:creationId xmlns:a16="http://schemas.microsoft.com/office/drawing/2014/main" id="{68591E8B-1143-48E4-A4C7-4008E8475029}"/>
              </a:ext>
            </a:extLst>
          </p:cNvPr>
          <p:cNvSpPr/>
          <p:nvPr/>
        </p:nvSpPr>
        <p:spPr>
          <a:xfrm>
            <a:off x="8561768" y="1261938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</p:spTree>
    <p:extLst>
      <p:ext uri="{BB962C8B-B14F-4D97-AF65-F5344CB8AC3E}">
        <p14:creationId xmlns:p14="http://schemas.microsoft.com/office/powerpoint/2010/main" val="18079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8" grpId="0"/>
      <p:bldP spid="22" grpId="0"/>
      <p:bldP spid="23" grpId="0"/>
      <p:bldP spid="9" grpId="0" animBg="1"/>
      <p:bldP spid="9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35000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ю  ка</a:t>
            </a:r>
            <a:r>
              <a:rPr lang="ru-RU" sz="6000" u="sng" dirty="0">
                <a:solidFill>
                  <a:srgbClr val="003399"/>
                </a:solidFill>
              </a:rPr>
              <a:t> 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50012" y="1535000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ю</a:t>
            </a:r>
            <a:r>
              <a:rPr lang="ru-RU" sz="5400" u="sng" dirty="0">
                <a:solidFill>
                  <a:srgbClr val="003399"/>
                </a:solidFill>
              </a:rPr>
              <a:t>б</a:t>
            </a:r>
            <a:r>
              <a:rPr lang="ru-RU" sz="5400" dirty="0">
                <a:solidFill>
                  <a:srgbClr val="FF0000"/>
                </a:solidFill>
              </a:rPr>
              <a:t>о</a:t>
            </a:r>
            <a:r>
              <a:rPr lang="ru-RU" sz="5400" dirty="0">
                <a:solidFill>
                  <a:schemeClr val="tx1"/>
                </a:solidFill>
              </a:rPr>
              <a:t>чка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коро</a:t>
            </a:r>
            <a:r>
              <a:rPr lang="ru-RU" sz="5400" u="sng" dirty="0">
                <a:solidFill>
                  <a:srgbClr val="003399"/>
                </a:solidFill>
              </a:rPr>
              <a:t>б</a:t>
            </a:r>
            <a:r>
              <a:rPr lang="ru-RU" sz="5400" dirty="0">
                <a:solidFill>
                  <a:srgbClr val="FF0000"/>
                </a:solidFill>
              </a:rPr>
              <a:t>о</a:t>
            </a:r>
            <a:r>
              <a:rPr lang="ru-RU" sz="5400" dirty="0">
                <a:solidFill>
                  <a:schemeClr val="tx1"/>
                </a:solidFill>
              </a:rPr>
              <a:t>чка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про</a:t>
            </a:r>
            <a:r>
              <a:rPr lang="ru-RU" sz="5400" u="sng" dirty="0">
                <a:solidFill>
                  <a:srgbClr val="003399"/>
                </a:solidFill>
              </a:rPr>
              <a:t>б</a:t>
            </a:r>
            <a:r>
              <a:rPr lang="ru-RU" sz="5400" dirty="0">
                <a:solidFill>
                  <a:srgbClr val="FF0000"/>
                </a:solidFill>
              </a:rPr>
              <a:t>о</a:t>
            </a:r>
            <a:r>
              <a:rPr lang="ru-RU" sz="5400" dirty="0">
                <a:solidFill>
                  <a:schemeClr val="tx1"/>
                </a:solidFill>
              </a:rPr>
              <a:t>чка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5" y="3147445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коро</a:t>
            </a:r>
            <a:r>
              <a:rPr lang="ru-RU" sz="5400" dirty="0"/>
              <a:t>  ка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про  ка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7BE0654-5358-45E9-A9AA-5750C4F209E0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95EC748-8B95-4549-A534-3EAA906D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C85EB5A-46C6-482C-B05E-2F694965FD9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24801B6-7E85-4218-98AB-E5ED1F91EBDD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8C35347-CF56-4D57-9657-84571C24D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D0E0B20-FE8C-44D9-B8C4-4A269C146EE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015695" y="1678753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б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425752" y="3256660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б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265875" y="5134795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б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9" name="Символ &quot;Запрещено&quot; 8">
            <a:extLst>
              <a:ext uri="{FF2B5EF4-FFF2-40B4-BE49-F238E27FC236}">
                <a16:creationId xmlns:a16="http://schemas.microsoft.com/office/drawing/2014/main" id="{4AC73C4A-A525-489C-8227-5B6771002E41}"/>
              </a:ext>
            </a:extLst>
          </p:cNvPr>
          <p:cNvSpPr/>
          <p:nvPr/>
        </p:nvSpPr>
        <p:spPr>
          <a:xfrm>
            <a:off x="10467533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вправо с вырезом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11F249-0594-4205-9EE9-B1FBC0F86BC8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/>
      <p:bldP spid="22" grpId="0"/>
      <p:bldP spid="23" grpId="0"/>
      <p:bldP spid="9" grpId="0" animBg="1"/>
      <p:bldP spid="9" grpId="1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35000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ла  ка</a:t>
            </a:r>
            <a:r>
              <a:rPr lang="ru-RU" sz="6000" u="sng" dirty="0">
                <a:solidFill>
                  <a:srgbClr val="003399"/>
                </a:solidFill>
              </a:rPr>
              <a:t> 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50012" y="1535000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ла</a:t>
            </a:r>
            <a:r>
              <a:rPr lang="ru-RU" sz="5400" u="sng" dirty="0">
                <a:solidFill>
                  <a:srgbClr val="003399"/>
                </a:solidFill>
              </a:rPr>
              <a:t>п</a:t>
            </a:r>
            <a:r>
              <a:rPr lang="ru-RU" sz="5400" dirty="0">
                <a:solidFill>
                  <a:srgbClr val="FF0000"/>
                </a:solidFill>
              </a:rPr>
              <a:t>о</a:t>
            </a:r>
            <a:r>
              <a:rPr lang="ru-RU" sz="5400" dirty="0">
                <a:solidFill>
                  <a:schemeClr val="tx1"/>
                </a:solidFill>
              </a:rPr>
              <a:t>чка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скри</a:t>
            </a:r>
            <a:r>
              <a:rPr lang="ru-RU" sz="5400" u="sng" dirty="0">
                <a:solidFill>
                  <a:srgbClr val="003399"/>
                </a:solidFill>
              </a:rPr>
              <a:t>п</a:t>
            </a:r>
            <a:r>
              <a:rPr lang="ru-RU" sz="5400" dirty="0">
                <a:solidFill>
                  <a:srgbClr val="FF0000"/>
                </a:solidFill>
              </a:rPr>
              <a:t>о</a:t>
            </a:r>
            <a:r>
              <a:rPr lang="ru-RU" sz="5400" dirty="0">
                <a:solidFill>
                  <a:schemeClr val="tx1"/>
                </a:solidFill>
              </a:rPr>
              <a:t>чка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гре</a:t>
            </a:r>
            <a:r>
              <a:rPr lang="ru-RU" sz="5400" u="sng" dirty="0">
                <a:solidFill>
                  <a:srgbClr val="003399"/>
                </a:solidFill>
              </a:rPr>
              <a:t>б</a:t>
            </a:r>
            <a:r>
              <a:rPr lang="ru-RU" sz="5400" dirty="0">
                <a:solidFill>
                  <a:srgbClr val="FF0000"/>
                </a:solidFill>
              </a:rPr>
              <a:t>у</a:t>
            </a:r>
            <a:r>
              <a:rPr lang="ru-RU" sz="5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5" y="3147445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скри</a:t>
            </a:r>
            <a:r>
              <a:rPr lang="ru-RU" sz="5400" dirty="0"/>
              <a:t>  ка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гре</a:t>
            </a:r>
            <a:r>
              <a:rPr lang="ru-RU" sz="5400" dirty="0"/>
              <a:t>  </a:t>
            </a:r>
            <a:r>
              <a:rPr lang="ru-RU" sz="5400" dirty="0" err="1"/>
              <a:t>цы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7" name="Стрелка: вправо с вырезом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E8DEE-B570-4F5F-A777-6137F822A3B0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085085" y="1678753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п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085085" y="5196053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б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382602" y="3276654"/>
            <a:ext cx="595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п</a:t>
            </a:r>
            <a:endParaRPr lang="ru-RU" u="sng" dirty="0">
              <a:solidFill>
                <a:srgbClr val="003399"/>
              </a:solidFill>
            </a:endParaRPr>
          </a:p>
        </p:txBody>
      </p:sp>
      <p:grpSp>
        <p:nvGrpSpPr>
          <p:cNvPr id="25" name="П1">
            <a:extLst>
              <a:ext uri="{FF2B5EF4-FFF2-40B4-BE49-F238E27FC236}">
                <a16:creationId xmlns:a16="http://schemas.microsoft.com/office/drawing/2014/main" id="{43516824-7614-4C97-A6CE-7DEEFF25E31C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804457B4-B086-4F32-B60C-407B45B55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7FDBF16-054A-477D-AABC-4C781050B839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</a:t>
              </a:r>
            </a:p>
          </p:txBody>
        </p:sp>
      </p:grpSp>
      <p:grpSp>
        <p:nvGrpSpPr>
          <p:cNvPr id="28" name="Б1">
            <a:extLst>
              <a:ext uri="{FF2B5EF4-FFF2-40B4-BE49-F238E27FC236}">
                <a16:creationId xmlns:a16="http://schemas.microsoft.com/office/drawing/2014/main" id="{B8A11778-C08A-420A-B7CF-2B85DAB30E95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2AE68B08-D793-4C78-AF95-BC3CD4E47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8730786E-288E-4C9C-95E9-7295354241B6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Б</a:t>
              </a:r>
            </a:p>
          </p:txBody>
        </p:sp>
      </p:grpSp>
      <p:sp>
        <p:nvSpPr>
          <p:cNvPr id="31" name="Символ &quot;Запрещено&quot; 30">
            <a:extLst>
              <a:ext uri="{FF2B5EF4-FFF2-40B4-BE49-F238E27FC236}">
                <a16:creationId xmlns:a16="http://schemas.microsoft.com/office/drawing/2014/main" id="{0EAF61C1-46DA-4F4D-927C-10E7A9B3E4B7}"/>
              </a:ext>
            </a:extLst>
          </p:cNvPr>
          <p:cNvSpPr/>
          <p:nvPr/>
        </p:nvSpPr>
        <p:spPr>
          <a:xfrm>
            <a:off x="10455962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П2">
            <a:extLst>
              <a:ext uri="{FF2B5EF4-FFF2-40B4-BE49-F238E27FC236}">
                <a16:creationId xmlns:a16="http://schemas.microsoft.com/office/drawing/2014/main" id="{AC9E1662-CB0D-4FBC-A1D0-939D8A3C34C2}"/>
              </a:ext>
            </a:extLst>
          </p:cNvPr>
          <p:cNvGrpSpPr/>
          <p:nvPr/>
        </p:nvGrpSpPr>
        <p:grpSpPr>
          <a:xfrm>
            <a:off x="8432755" y="1185985"/>
            <a:ext cx="1891152" cy="1891152"/>
            <a:chOff x="8711439" y="4404264"/>
            <a:chExt cx="1891152" cy="1891152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8DAF8EE9-43B2-4AC6-8EB2-4C021D748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0A41BBDE-DC6C-4AAB-9E57-8056FCECACAC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</a:t>
              </a:r>
            </a:p>
          </p:txBody>
        </p:sp>
      </p:grpSp>
      <p:grpSp>
        <p:nvGrpSpPr>
          <p:cNvPr id="35" name="Б2">
            <a:extLst>
              <a:ext uri="{FF2B5EF4-FFF2-40B4-BE49-F238E27FC236}">
                <a16:creationId xmlns:a16="http://schemas.microsoft.com/office/drawing/2014/main" id="{25CF10EE-8540-4C55-BABD-FEACA60EF898}"/>
              </a:ext>
            </a:extLst>
          </p:cNvPr>
          <p:cNvGrpSpPr/>
          <p:nvPr/>
        </p:nvGrpSpPr>
        <p:grpSpPr>
          <a:xfrm>
            <a:off x="10323907" y="1185985"/>
            <a:ext cx="1891152" cy="1891152"/>
            <a:chOff x="8711439" y="4404264"/>
            <a:chExt cx="1891152" cy="1891152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C10B5A7F-B74A-4EE0-B974-3886D67C7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D941846C-658F-4021-8928-3CF386388D43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Б</a:t>
              </a:r>
            </a:p>
          </p:txBody>
        </p:sp>
      </p:grpSp>
      <p:grpSp>
        <p:nvGrpSpPr>
          <p:cNvPr id="38" name="П3">
            <a:extLst>
              <a:ext uri="{FF2B5EF4-FFF2-40B4-BE49-F238E27FC236}">
                <a16:creationId xmlns:a16="http://schemas.microsoft.com/office/drawing/2014/main" id="{B6EEF64C-027E-447A-BA85-EB50B8A2FC5A}"/>
              </a:ext>
            </a:extLst>
          </p:cNvPr>
          <p:cNvGrpSpPr/>
          <p:nvPr/>
        </p:nvGrpSpPr>
        <p:grpSpPr>
          <a:xfrm>
            <a:off x="8502086" y="1147302"/>
            <a:ext cx="1891152" cy="1891152"/>
            <a:chOff x="8711439" y="4404264"/>
            <a:chExt cx="1891152" cy="1891152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71053BF6-8E90-4C05-94D4-9EC7F3FE2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D5E84585-455B-4055-858D-147A208326CB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П</a:t>
              </a:r>
            </a:p>
          </p:txBody>
        </p:sp>
      </p:grpSp>
      <p:grpSp>
        <p:nvGrpSpPr>
          <p:cNvPr id="41" name="Б3">
            <a:extLst>
              <a:ext uri="{FF2B5EF4-FFF2-40B4-BE49-F238E27FC236}">
                <a16:creationId xmlns:a16="http://schemas.microsoft.com/office/drawing/2014/main" id="{F36F5871-3639-4AE7-AB64-6B4A47BAC2A6}"/>
              </a:ext>
            </a:extLst>
          </p:cNvPr>
          <p:cNvGrpSpPr/>
          <p:nvPr/>
        </p:nvGrpSpPr>
        <p:grpSpPr>
          <a:xfrm>
            <a:off x="10338254" y="1179303"/>
            <a:ext cx="1891152" cy="1891152"/>
            <a:chOff x="8711439" y="4404264"/>
            <a:chExt cx="1891152" cy="1891152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FF6B2F26-CBED-48AA-9FB3-7BA7D7D2A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241181BA-2607-4A7E-8B54-765DF75F766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Б</a:t>
              </a:r>
            </a:p>
          </p:txBody>
        </p:sp>
      </p:grpSp>
      <p:sp>
        <p:nvSpPr>
          <p:cNvPr id="44" name="Символ &quot;Запрещено&quot; 43">
            <a:extLst>
              <a:ext uri="{FF2B5EF4-FFF2-40B4-BE49-F238E27FC236}">
                <a16:creationId xmlns:a16="http://schemas.microsoft.com/office/drawing/2014/main" id="{551AC71A-70E8-418F-88FE-96F87F24F7D2}"/>
              </a:ext>
            </a:extLst>
          </p:cNvPr>
          <p:cNvSpPr/>
          <p:nvPr/>
        </p:nvSpPr>
        <p:spPr>
          <a:xfrm>
            <a:off x="10403846" y="1264428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имвол &quot;Запрещено&quot; 44">
            <a:extLst>
              <a:ext uri="{FF2B5EF4-FFF2-40B4-BE49-F238E27FC236}">
                <a16:creationId xmlns:a16="http://schemas.microsoft.com/office/drawing/2014/main" id="{451203CA-10D3-4FBB-9842-7CEEA483B57A}"/>
              </a:ext>
            </a:extLst>
          </p:cNvPr>
          <p:cNvSpPr/>
          <p:nvPr/>
        </p:nvSpPr>
        <p:spPr>
          <a:xfrm>
            <a:off x="8585094" y="1241706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8" grpId="0"/>
      <p:bldP spid="22" grpId="0"/>
      <p:bldP spid="23" grpId="0"/>
      <p:bldP spid="31" grpId="0" animBg="1"/>
      <p:bldP spid="31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35000"/>
            <a:ext cx="6660453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solidFill>
                  <a:schemeClr val="tx1"/>
                </a:solidFill>
              </a:rPr>
              <a:t>пло</a:t>
            </a:r>
            <a:r>
              <a:rPr lang="ru-RU" sz="6000" dirty="0">
                <a:solidFill>
                  <a:schemeClr val="tx1"/>
                </a:solidFill>
              </a:rPr>
              <a:t>   (деревянный)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7353377" y="1535000"/>
            <a:ext cx="2200730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пло</a:t>
            </a:r>
            <a:r>
              <a:rPr lang="ru-RU" sz="5400" u="sng" dirty="0">
                <a:solidFill>
                  <a:srgbClr val="003399"/>
                </a:solidFill>
              </a:rPr>
              <a:t>т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7353377" y="3208236"/>
            <a:ext cx="2260454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пло</a:t>
            </a:r>
            <a:r>
              <a:rPr lang="ru-RU" sz="5400" u="sng" dirty="0">
                <a:solidFill>
                  <a:srgbClr val="003399"/>
                </a:solidFill>
              </a:rPr>
              <a:t>д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мё</a:t>
            </a:r>
            <a:r>
              <a:rPr lang="ru-RU" sz="5400" u="sng" dirty="0" err="1">
                <a:solidFill>
                  <a:srgbClr val="003399"/>
                </a:solidFill>
              </a:rPr>
              <a:t>д</a:t>
            </a:r>
            <a:r>
              <a:rPr lang="ru-RU" sz="5400" dirty="0" err="1">
                <a:solidFill>
                  <a:srgbClr val="FF0000"/>
                </a:solidFill>
              </a:rPr>
              <a:t>ы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6" y="3208507"/>
            <a:ext cx="6660452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пло</a:t>
            </a:r>
            <a:r>
              <a:rPr lang="ru-RU" sz="6000" dirty="0"/>
              <a:t>   (фрукт)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мё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696650" y="4993500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7" name="Стрелка: вправо с вырезом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3E8DEE-B570-4F5F-A777-6137F822A3B0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1899779" y="1675649"/>
            <a:ext cx="482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т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637089" y="5146743"/>
            <a:ext cx="614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д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944224" y="3323669"/>
            <a:ext cx="614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д</a:t>
            </a:r>
            <a:endParaRPr lang="ru-RU" u="sng" dirty="0">
              <a:solidFill>
                <a:srgbClr val="003399"/>
              </a:solidFill>
            </a:endParaRPr>
          </a:p>
        </p:txBody>
      </p:sp>
      <p:grpSp>
        <p:nvGrpSpPr>
          <p:cNvPr id="25" name="Т1">
            <a:extLst>
              <a:ext uri="{FF2B5EF4-FFF2-40B4-BE49-F238E27FC236}">
                <a16:creationId xmlns:a16="http://schemas.microsoft.com/office/drawing/2014/main" id="{43E99752-3817-4C56-92C5-96DEFF80CA9D}"/>
              </a:ext>
            </a:extLst>
          </p:cNvPr>
          <p:cNvGrpSpPr/>
          <p:nvPr/>
        </p:nvGrpSpPr>
        <p:grpSpPr>
          <a:xfrm>
            <a:off x="10152121" y="1165343"/>
            <a:ext cx="1891152" cy="1891152"/>
            <a:chOff x="8711439" y="4404264"/>
            <a:chExt cx="1891152" cy="1891152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001619B7-08F4-4BA4-95BB-7CBBF3553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F7111CD-5FAE-4B63-8CD0-0381BD47EC4E}"/>
                </a:ext>
              </a:extLst>
            </p:cNvPr>
            <p:cNvSpPr/>
            <p:nvPr/>
          </p:nvSpPr>
          <p:spPr>
            <a:xfrm>
              <a:off x="9310266" y="4583032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Т</a:t>
              </a:r>
            </a:p>
          </p:txBody>
        </p:sp>
      </p:grpSp>
      <p:grpSp>
        <p:nvGrpSpPr>
          <p:cNvPr id="28" name="Д1">
            <a:extLst>
              <a:ext uri="{FF2B5EF4-FFF2-40B4-BE49-F238E27FC236}">
                <a16:creationId xmlns:a16="http://schemas.microsoft.com/office/drawing/2014/main" id="{3A60FF26-8D37-40BE-A845-9D429F3DA3C8}"/>
              </a:ext>
            </a:extLst>
          </p:cNvPr>
          <p:cNvGrpSpPr/>
          <p:nvPr/>
        </p:nvGrpSpPr>
        <p:grpSpPr>
          <a:xfrm>
            <a:off x="10210819" y="3102348"/>
            <a:ext cx="1891152" cy="1891152"/>
            <a:chOff x="8711439" y="4404264"/>
            <a:chExt cx="1891152" cy="1891152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A7E806D4-9ABA-4F79-90C3-E945AC548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1B64BCC-5E4E-4E53-AC80-2C06ED2FBA2B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Д</a:t>
              </a:r>
            </a:p>
          </p:txBody>
        </p:sp>
      </p:grpSp>
      <p:sp>
        <p:nvSpPr>
          <p:cNvPr id="31" name="Символ &quot;Запрещено&quot; 30">
            <a:extLst>
              <a:ext uri="{FF2B5EF4-FFF2-40B4-BE49-F238E27FC236}">
                <a16:creationId xmlns:a16="http://schemas.microsoft.com/office/drawing/2014/main" id="{B6CD2797-1E14-4BB1-AB90-8EE2371CBD09}"/>
              </a:ext>
            </a:extLst>
          </p:cNvPr>
          <p:cNvSpPr/>
          <p:nvPr/>
        </p:nvSpPr>
        <p:spPr>
          <a:xfrm>
            <a:off x="10241734" y="314402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Т2">
            <a:extLst>
              <a:ext uri="{FF2B5EF4-FFF2-40B4-BE49-F238E27FC236}">
                <a16:creationId xmlns:a16="http://schemas.microsoft.com/office/drawing/2014/main" id="{6F2641EC-2FBF-4B45-84EC-536A687B4C5E}"/>
              </a:ext>
            </a:extLst>
          </p:cNvPr>
          <p:cNvGrpSpPr/>
          <p:nvPr/>
        </p:nvGrpSpPr>
        <p:grpSpPr>
          <a:xfrm>
            <a:off x="10123114" y="1170336"/>
            <a:ext cx="1891152" cy="1891152"/>
            <a:chOff x="8711439" y="4404264"/>
            <a:chExt cx="1891152" cy="1891152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9DB0BE86-0272-421A-9047-971C9DB5D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FA4857F3-B296-4885-A16A-C85C70D3CCE3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Т</a:t>
              </a:r>
            </a:p>
          </p:txBody>
        </p:sp>
      </p:grpSp>
      <p:grpSp>
        <p:nvGrpSpPr>
          <p:cNvPr id="35" name="Д2">
            <a:extLst>
              <a:ext uri="{FF2B5EF4-FFF2-40B4-BE49-F238E27FC236}">
                <a16:creationId xmlns:a16="http://schemas.microsoft.com/office/drawing/2014/main" id="{AF147AE6-DB5A-4A08-9DAA-B949DFB6E1E9}"/>
              </a:ext>
            </a:extLst>
          </p:cNvPr>
          <p:cNvGrpSpPr/>
          <p:nvPr/>
        </p:nvGrpSpPr>
        <p:grpSpPr>
          <a:xfrm>
            <a:off x="10202437" y="3089022"/>
            <a:ext cx="1891152" cy="1891152"/>
            <a:chOff x="8711439" y="4404264"/>
            <a:chExt cx="1891152" cy="1891152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E035727E-C820-43B8-BF03-042F14500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CCF3AE42-EA98-4CA9-86A4-A5D8050B13A1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Д</a:t>
              </a:r>
            </a:p>
          </p:txBody>
        </p:sp>
      </p:grpSp>
      <p:grpSp>
        <p:nvGrpSpPr>
          <p:cNvPr id="38" name="Т3">
            <a:extLst>
              <a:ext uri="{FF2B5EF4-FFF2-40B4-BE49-F238E27FC236}">
                <a16:creationId xmlns:a16="http://schemas.microsoft.com/office/drawing/2014/main" id="{D09AFD4B-9E04-413B-92C4-226089CF0BAF}"/>
              </a:ext>
            </a:extLst>
          </p:cNvPr>
          <p:cNvGrpSpPr/>
          <p:nvPr/>
        </p:nvGrpSpPr>
        <p:grpSpPr>
          <a:xfrm>
            <a:off x="10090965" y="1142802"/>
            <a:ext cx="1891152" cy="1891152"/>
            <a:chOff x="8711439" y="4404264"/>
            <a:chExt cx="1891152" cy="1891152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F6CFDE72-C495-45AE-AE6A-6B58C75FA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ADA5A6AA-1B4E-4A1E-9026-89C3EE325EE1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Т</a:t>
              </a:r>
            </a:p>
          </p:txBody>
        </p:sp>
      </p:grpSp>
      <p:grpSp>
        <p:nvGrpSpPr>
          <p:cNvPr id="41" name="Д3">
            <a:extLst>
              <a:ext uri="{FF2B5EF4-FFF2-40B4-BE49-F238E27FC236}">
                <a16:creationId xmlns:a16="http://schemas.microsoft.com/office/drawing/2014/main" id="{68157314-4321-478A-A8FF-8203BE2A8415}"/>
              </a:ext>
            </a:extLst>
          </p:cNvPr>
          <p:cNvGrpSpPr/>
          <p:nvPr/>
        </p:nvGrpSpPr>
        <p:grpSpPr>
          <a:xfrm>
            <a:off x="10182424" y="3097355"/>
            <a:ext cx="1891152" cy="1891152"/>
            <a:chOff x="8711439" y="4404264"/>
            <a:chExt cx="1891152" cy="1891152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A2B460B5-8575-4570-B77C-55A847BDF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F12D61FD-7DF7-4525-8EDF-78A570036B69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Д</a:t>
              </a:r>
            </a:p>
          </p:txBody>
        </p:sp>
      </p:grpSp>
      <p:sp>
        <p:nvSpPr>
          <p:cNvPr id="44" name="Символ &quot;Запрещено&quot; 43">
            <a:extLst>
              <a:ext uri="{FF2B5EF4-FFF2-40B4-BE49-F238E27FC236}">
                <a16:creationId xmlns:a16="http://schemas.microsoft.com/office/drawing/2014/main" id="{059AF3DB-4947-49AD-886C-C5DBA8BF0B32}"/>
              </a:ext>
            </a:extLst>
          </p:cNvPr>
          <p:cNvSpPr/>
          <p:nvPr/>
        </p:nvSpPr>
        <p:spPr>
          <a:xfrm>
            <a:off x="10162654" y="1190014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Символ &quot;Запрещено&quot; 44">
            <a:extLst>
              <a:ext uri="{FF2B5EF4-FFF2-40B4-BE49-F238E27FC236}">
                <a16:creationId xmlns:a16="http://schemas.microsoft.com/office/drawing/2014/main" id="{246555B0-9B32-4E4D-AFC5-7FADD9A3E8F2}"/>
              </a:ext>
            </a:extLst>
          </p:cNvPr>
          <p:cNvSpPr/>
          <p:nvPr/>
        </p:nvSpPr>
        <p:spPr>
          <a:xfrm>
            <a:off x="10169569" y="1192511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5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7" grpId="0" animBg="1"/>
      <p:bldP spid="8" grpId="0"/>
      <p:bldP spid="22" grpId="0"/>
      <p:bldP spid="23" grpId="0"/>
      <p:bldP spid="31" grpId="0" animBg="1"/>
      <p:bldP spid="31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35000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solidFill>
                  <a:schemeClr val="tx1"/>
                </a:solidFill>
              </a:rPr>
              <a:t>лё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50012" y="1535000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ль</a:t>
            </a:r>
            <a:r>
              <a:rPr lang="ru-RU" sz="5400" u="sng" dirty="0">
                <a:solidFill>
                  <a:srgbClr val="003399"/>
                </a:solidFill>
              </a:rPr>
              <a:t>д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ря</a:t>
            </a:r>
            <a:r>
              <a:rPr lang="ru-RU" sz="5400" u="sng" dirty="0">
                <a:solidFill>
                  <a:srgbClr val="003399"/>
                </a:solidFill>
              </a:rPr>
              <a:t>д</a:t>
            </a:r>
            <a:r>
              <a:rPr lang="ru-RU" sz="5400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поез</a:t>
            </a:r>
            <a:r>
              <a:rPr lang="ru-RU" sz="5400" u="sng" dirty="0">
                <a:solidFill>
                  <a:srgbClr val="003399"/>
                </a:solidFill>
              </a:rPr>
              <a:t>д</a:t>
            </a:r>
            <a:r>
              <a:rPr lang="ru-RU" sz="54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5" y="3147445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ря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err="1"/>
              <a:t>поез</a:t>
            </a:r>
            <a:endParaRPr lang="ru-RU" sz="5400" u="sng" dirty="0">
              <a:solidFill>
                <a:srgbClr val="003399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7BE0654-5358-45E9-A9AA-5750C4F209E0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95EC748-8B95-4549-A534-3EAA906D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C85EB5A-46C6-482C-B05E-2F694965FD9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Д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24801B6-7E85-4218-98AB-E5ED1F91EBDD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8C35347-CF56-4D57-9657-84571C24D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D0E0B20-FE8C-44D9-B8C4-4A269C146EE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Т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563392" y="1664209"/>
            <a:ext cx="614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д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563392" y="3287092"/>
            <a:ext cx="614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д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870527" y="5161300"/>
            <a:ext cx="614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д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9" name="Символ &quot;Запрещено&quot; 8">
            <a:extLst>
              <a:ext uri="{FF2B5EF4-FFF2-40B4-BE49-F238E27FC236}">
                <a16:creationId xmlns:a16="http://schemas.microsoft.com/office/drawing/2014/main" id="{4AC73C4A-A525-489C-8227-5B6771002E41}"/>
              </a:ext>
            </a:extLst>
          </p:cNvPr>
          <p:cNvSpPr/>
          <p:nvPr/>
        </p:nvSpPr>
        <p:spPr>
          <a:xfrm>
            <a:off x="10467533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вправо с вырезом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11F249-0594-4205-9EE9-B1FBC0F86BC8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/>
      <p:bldP spid="22" grpId="0"/>
      <p:bldP spid="23" grpId="0"/>
      <p:bldP spid="9" grpId="0" animBg="1"/>
      <p:bldP spid="9" grpId="1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B8E3-0D3C-4E13-A5F5-7604A8390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&quot;зимние узоры&quot;">
            <a:extLst>
              <a:ext uri="{FF2B5EF4-FFF2-40B4-BE49-F238E27FC236}">
                <a16:creationId xmlns:a16="http://schemas.microsoft.com/office/drawing/2014/main" id="{C3492909-1EB3-42EC-9625-F0EC3DE9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6A4CC2DD-FA13-4031-9731-7B747F0B2870}"/>
              </a:ext>
            </a:extLst>
          </p:cNvPr>
          <p:cNvSpPr/>
          <p:nvPr/>
        </p:nvSpPr>
        <p:spPr>
          <a:xfrm>
            <a:off x="1508579" y="230188"/>
            <a:ext cx="9174842" cy="7277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Пары звонких и глухих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C0B54-9F48-4F56-90B3-687EA2B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6" y="794"/>
            <a:ext cx="12299376" cy="73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4CF026-FB56-45E6-88CB-1D0482C7BC20}"/>
              </a:ext>
            </a:extLst>
          </p:cNvPr>
          <p:cNvSpPr/>
          <p:nvPr/>
        </p:nvSpPr>
        <p:spPr>
          <a:xfrm>
            <a:off x="489855" y="1535000"/>
            <a:ext cx="364671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>
                <a:solidFill>
                  <a:schemeClr val="tx1"/>
                </a:solidFill>
              </a:rPr>
              <a:t>изре</a:t>
            </a:r>
            <a:r>
              <a:rPr lang="ru-RU" sz="6000" dirty="0">
                <a:solidFill>
                  <a:schemeClr val="tx1"/>
                </a:solidFill>
              </a:rPr>
              <a:t>  ка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8A24DE-C258-4903-9174-7BAC273D8112}"/>
              </a:ext>
            </a:extLst>
          </p:cNvPr>
          <p:cNvSpPr/>
          <p:nvPr/>
        </p:nvSpPr>
        <p:spPr>
          <a:xfrm>
            <a:off x="4650012" y="1535000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ре</a:t>
            </a:r>
            <a:r>
              <a:rPr lang="ru-RU" sz="5400" u="sng" dirty="0">
                <a:solidFill>
                  <a:srgbClr val="003399"/>
                </a:solidFill>
              </a:rPr>
              <a:t>д</a:t>
            </a:r>
            <a:r>
              <a:rPr lang="ru-RU" sz="5400" dirty="0">
                <a:solidFill>
                  <a:srgbClr val="FF0000"/>
                </a:solidFill>
              </a:rPr>
              <a:t>о</a:t>
            </a:r>
            <a:r>
              <a:rPr lang="ru-RU" sz="5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01CD87-37C3-4314-B45F-74664366E256}"/>
              </a:ext>
            </a:extLst>
          </p:cNvPr>
          <p:cNvSpPr/>
          <p:nvPr/>
        </p:nvSpPr>
        <p:spPr>
          <a:xfrm>
            <a:off x="4650012" y="3147445"/>
            <a:ext cx="373017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гря</a:t>
            </a:r>
            <a:r>
              <a:rPr lang="ru-RU" sz="5400" u="sng" dirty="0">
                <a:solidFill>
                  <a:srgbClr val="003399"/>
                </a:solidFill>
              </a:rPr>
              <a:t>д</a:t>
            </a:r>
            <a:r>
              <a:rPr lang="ru-RU" sz="5400" dirty="0">
                <a:solidFill>
                  <a:srgbClr val="FF0000"/>
                </a:solidFill>
              </a:rPr>
              <a:t>о</a:t>
            </a:r>
            <a:r>
              <a:rPr lang="ru-RU" sz="5400" dirty="0">
                <a:solidFill>
                  <a:schemeClr val="tx1"/>
                </a:solidFill>
              </a:rPr>
              <a:t>чка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7D87973-A2FC-446C-A72B-F68883627B27}"/>
              </a:ext>
            </a:extLst>
          </p:cNvPr>
          <p:cNvSpPr/>
          <p:nvPr/>
        </p:nvSpPr>
        <p:spPr>
          <a:xfrm>
            <a:off x="4650013" y="5025004"/>
            <a:ext cx="3730177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/>
              <a:t>горо</a:t>
            </a:r>
            <a:r>
              <a:rPr lang="ru-RU" sz="5400" u="sng">
                <a:solidFill>
                  <a:srgbClr val="003399"/>
                </a:solidFill>
              </a:rPr>
              <a:t>д</a:t>
            </a:r>
            <a:r>
              <a:rPr lang="ru-RU" sz="540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E3780-50C2-47BB-81CC-2F8A997698AD}"/>
              </a:ext>
            </a:extLst>
          </p:cNvPr>
          <p:cNvSpPr/>
          <p:nvPr/>
        </p:nvSpPr>
        <p:spPr>
          <a:xfrm>
            <a:off x="489855" y="3147445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гря</a:t>
            </a:r>
            <a:r>
              <a:rPr lang="ru-RU" sz="6000" dirty="0"/>
              <a:t>  ка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919EC81-494E-400C-BD7A-B7A8AAD3F8A1}"/>
              </a:ext>
            </a:extLst>
          </p:cNvPr>
          <p:cNvSpPr/>
          <p:nvPr/>
        </p:nvSpPr>
        <p:spPr>
          <a:xfrm>
            <a:off x="489854" y="5028747"/>
            <a:ext cx="3646718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err="1"/>
              <a:t>горо</a:t>
            </a:r>
            <a:endParaRPr lang="ru-RU" sz="6000" u="sng" dirty="0">
              <a:solidFill>
                <a:srgbClr val="003399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7BE0654-5358-45E9-A9AA-5750C4F209E0}"/>
              </a:ext>
            </a:extLst>
          </p:cNvPr>
          <p:cNvGrpSpPr/>
          <p:nvPr/>
        </p:nvGrpSpPr>
        <p:grpSpPr>
          <a:xfrm>
            <a:off x="8517072" y="1226465"/>
            <a:ext cx="1891152" cy="1891152"/>
            <a:chOff x="8711439" y="4404264"/>
            <a:chExt cx="1891152" cy="18911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95EC748-8B95-4549-A534-3EAA906D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C85EB5A-46C6-482C-B05E-2F694965FD9D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Д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24801B6-7E85-4218-98AB-E5ED1F91EBDD}"/>
              </a:ext>
            </a:extLst>
          </p:cNvPr>
          <p:cNvGrpSpPr/>
          <p:nvPr/>
        </p:nvGrpSpPr>
        <p:grpSpPr>
          <a:xfrm>
            <a:off x="10408224" y="1226465"/>
            <a:ext cx="1891152" cy="1891152"/>
            <a:chOff x="8711439" y="4404264"/>
            <a:chExt cx="1891152" cy="1891152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8C35347-CF56-4D57-9657-84571C24D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83" b="93750" l="7917" r="92167">
                          <a14:foregroundMark x1="64083" y1="13500" x2="38250" y2="12083"/>
                          <a14:foregroundMark x1="38250" y1="12083" x2="32250" y2="16167"/>
                          <a14:foregroundMark x1="32250" y1="16167" x2="16167" y2="41333"/>
                          <a14:foregroundMark x1="16167" y1="41333" x2="12583" y2="56833"/>
                          <a14:foregroundMark x1="12583" y1="56833" x2="13583" y2="67000"/>
                          <a14:foregroundMark x1="13583" y1="67000" x2="24500" y2="80083"/>
                          <a14:foregroundMark x1="24500" y1="80083" x2="32167" y2="84417"/>
                          <a14:foregroundMark x1="32167" y1="84417" x2="51333" y2="88750"/>
                          <a14:foregroundMark x1="51333" y1="88750" x2="59417" y2="88083"/>
                          <a14:foregroundMark x1="59417" y1="88083" x2="77250" y2="75750"/>
                          <a14:foregroundMark x1="77250" y1="75750" x2="82417" y2="70167"/>
                          <a14:foregroundMark x1="82417" y1="70167" x2="85500" y2="63167"/>
                          <a14:foregroundMark x1="85500" y1="63167" x2="84167" y2="25833"/>
                          <a14:foregroundMark x1="84167" y1="25833" x2="79333" y2="20833"/>
                          <a14:foregroundMark x1="79333" y1="20833" x2="59583" y2="15833"/>
                          <a14:foregroundMark x1="14000" y1="40833" x2="27167" y2="22750"/>
                          <a14:foregroundMark x1="27167" y1="22750" x2="27167" y2="22750"/>
                          <a14:foregroundMark x1="25750" y1="21167" x2="12917" y2="42167"/>
                          <a14:foregroundMark x1="12917" y1="42167" x2="10583" y2="48167"/>
                          <a14:foregroundMark x1="10583" y1="62167" x2="8000" y2="48417"/>
                          <a14:foregroundMark x1="8000" y1="48417" x2="7917" y2="45500"/>
                          <a14:foregroundMark x1="88250" y1="39583" x2="92167" y2="53917"/>
                          <a14:foregroundMark x1="92167" y1="53917" x2="92167" y2="55167"/>
                          <a14:foregroundMark x1="42750" y1="92917" x2="50917" y2="93750"/>
                          <a14:foregroundMark x1="47083" y1="7833" x2="48917" y2="6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439" y="4404264"/>
              <a:ext cx="1891152" cy="18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D0E0B20-FE8C-44D9-B8C4-4A269C146EEE}"/>
                </a:ext>
              </a:extLst>
            </p:cNvPr>
            <p:cNvSpPr/>
            <p:nvPr/>
          </p:nvSpPr>
          <p:spPr>
            <a:xfrm>
              <a:off x="9310266" y="4547745"/>
              <a:ext cx="693498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8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Т</a:t>
              </a:r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CBF8CDD-5986-42E1-AECB-BC0C99182C4F}"/>
              </a:ext>
            </a:extLst>
          </p:cNvPr>
          <p:cNvSpPr/>
          <p:nvPr/>
        </p:nvSpPr>
        <p:spPr>
          <a:xfrm>
            <a:off x="8758328" y="3147445"/>
            <a:ext cx="3299791" cy="1274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Проверка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41A07-63D8-43C4-AB8A-FE6BD85A6E16}"/>
              </a:ext>
            </a:extLst>
          </p:cNvPr>
          <p:cNvSpPr txBox="1"/>
          <p:nvPr/>
        </p:nvSpPr>
        <p:spPr>
          <a:xfrm>
            <a:off x="2428481" y="1649219"/>
            <a:ext cx="614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д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4C989-FBFF-4F01-8CF0-8418C5C73968}"/>
              </a:ext>
            </a:extLst>
          </p:cNvPr>
          <p:cNvSpPr txBox="1"/>
          <p:nvPr/>
        </p:nvSpPr>
        <p:spPr>
          <a:xfrm>
            <a:off x="2173648" y="3287092"/>
            <a:ext cx="614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д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883904-6806-497B-9A01-53DF5080424E}"/>
              </a:ext>
            </a:extLst>
          </p:cNvPr>
          <p:cNvSpPr txBox="1"/>
          <p:nvPr/>
        </p:nvSpPr>
        <p:spPr>
          <a:xfrm>
            <a:off x="2870527" y="5161300"/>
            <a:ext cx="614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u="sng" dirty="0">
                <a:solidFill>
                  <a:srgbClr val="003399"/>
                </a:solidFill>
              </a:rPr>
              <a:t>д</a:t>
            </a:r>
            <a:endParaRPr lang="ru-RU" u="sng" dirty="0">
              <a:solidFill>
                <a:srgbClr val="003399"/>
              </a:solidFill>
            </a:endParaRPr>
          </a:p>
        </p:txBody>
      </p:sp>
      <p:sp>
        <p:nvSpPr>
          <p:cNvPr id="9" name="Символ &quot;Запрещено&quot; 8">
            <a:extLst>
              <a:ext uri="{FF2B5EF4-FFF2-40B4-BE49-F238E27FC236}">
                <a16:creationId xmlns:a16="http://schemas.microsoft.com/office/drawing/2014/main" id="{4AC73C4A-A525-489C-8227-5B6771002E41}"/>
              </a:ext>
            </a:extLst>
          </p:cNvPr>
          <p:cNvSpPr/>
          <p:nvPr/>
        </p:nvSpPr>
        <p:spPr>
          <a:xfrm>
            <a:off x="10467533" y="1291235"/>
            <a:ext cx="1772532" cy="1730344"/>
          </a:xfrm>
          <a:prstGeom prst="noSmoking">
            <a:avLst>
              <a:gd name="adj" fmla="val 921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вправо с вырезом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11F249-0594-4205-9EE9-B1FBC0F86BC8}"/>
              </a:ext>
            </a:extLst>
          </p:cNvPr>
          <p:cNvSpPr/>
          <p:nvPr/>
        </p:nvSpPr>
        <p:spPr>
          <a:xfrm>
            <a:off x="10510233" y="6222816"/>
            <a:ext cx="1292325" cy="534390"/>
          </a:xfrm>
          <a:prstGeom prst="notchedRightArrow">
            <a:avLst>
              <a:gd name="adj1" fmla="val 79758"/>
              <a:gd name="adj2" fmla="val 1653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72 L -0.06184 -0.00672 L -4.16667E-6 -0.00672 Z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ыигры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ЫЫ ПРОИГР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8" grpId="0"/>
      <p:bldP spid="22" grpId="0"/>
      <p:bldP spid="23" grpId="0"/>
      <p:bldP spid="9" grpId="0" animBg="1"/>
      <p:bldP spid="9" grpId="1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562</Words>
  <Application>Microsoft Office PowerPoint</Application>
  <PresentationFormat>Широкоэкранный</PresentationFormat>
  <Paragraphs>358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Мельников Роман</dc:creator>
  <cp:lastModifiedBy>Ирина Мельникова</cp:lastModifiedBy>
  <cp:revision>34</cp:revision>
  <dcterms:created xsi:type="dcterms:W3CDTF">2020-02-20T20:07:21Z</dcterms:created>
  <dcterms:modified xsi:type="dcterms:W3CDTF">2023-11-12T21:27:39Z</dcterms:modified>
</cp:coreProperties>
</file>