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0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72" r:id="rId12"/>
    <p:sldId id="264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AB0EB-317C-4BCB-B26F-17BDB81A3024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7B7F3-C832-4AA6-A968-A0888B0BA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9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19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6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144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457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63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59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08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63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76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4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8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4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44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7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3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975A30-81FA-4D04-B423-06BB8925342B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6CC7E2-840B-4E30-A46F-9579AF3A3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8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chi.ru/podgotovka-k-uroku/math/1-klass/division-706_chisla-i-velichiny/lesson-13148_chislo-10/card-39145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Google Shape;5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667" y="964685"/>
            <a:ext cx="4934967" cy="492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3067" y="964701"/>
            <a:ext cx="3872684" cy="5054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9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1.coreapp.ai/uploads/image/160638396521081697275fbf795d05c2a-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60" y="702793"/>
            <a:ext cx="6174635" cy="463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Google Shape;5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667" y="964685"/>
            <a:ext cx="4934967" cy="492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3067" y="964701"/>
            <a:ext cx="3872684" cy="5054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64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53;p10"/>
          <p:cNvGrpSpPr/>
          <p:nvPr/>
        </p:nvGrpSpPr>
        <p:grpSpPr>
          <a:xfrm>
            <a:off x="1667628" y="1203812"/>
            <a:ext cx="9467661" cy="4447588"/>
            <a:chOff x="3771653" y="3815100"/>
            <a:chExt cx="2798432" cy="1314609"/>
          </a:xfrm>
        </p:grpSpPr>
        <p:grpSp>
          <p:nvGrpSpPr>
            <p:cNvPr id="3" name="Google Shape;554;p10"/>
            <p:cNvGrpSpPr/>
            <p:nvPr/>
          </p:nvGrpSpPr>
          <p:grpSpPr>
            <a:xfrm>
              <a:off x="3771653" y="3815100"/>
              <a:ext cx="1421077" cy="1313429"/>
              <a:chOff x="3771653" y="3815100"/>
              <a:chExt cx="1421077" cy="1313429"/>
            </a:xfrm>
          </p:grpSpPr>
          <p:sp>
            <p:nvSpPr>
              <p:cNvPr id="35" name="Google Shape;555;p10"/>
              <p:cNvSpPr/>
              <p:nvPr/>
            </p:nvSpPr>
            <p:spPr>
              <a:xfrm>
                <a:off x="3880124" y="3815100"/>
                <a:ext cx="1312606" cy="1312606"/>
              </a:xfrm>
              <a:custGeom>
                <a:avLst/>
                <a:gdLst/>
                <a:ahLst/>
                <a:cxnLst/>
                <a:rect l="l" t="t" r="r" b="b"/>
                <a:pathLst>
                  <a:path w="1312606" h="1312606" extrusionOk="0">
                    <a:moveTo>
                      <a:pt x="1191301" y="0"/>
                    </a:moveTo>
                    <a:cubicBezTo>
                      <a:pt x="1258296" y="0"/>
                      <a:pt x="1312607" y="54310"/>
                      <a:pt x="1312607" y="121305"/>
                    </a:cubicBezTo>
                    <a:lnTo>
                      <a:pt x="1312607" y="1191301"/>
                    </a:lnTo>
                    <a:cubicBezTo>
                      <a:pt x="1312607" y="1258296"/>
                      <a:pt x="1258296" y="1312606"/>
                      <a:pt x="1191301" y="1312606"/>
                    </a:cubicBezTo>
                    <a:lnTo>
                      <a:pt x="121305" y="1312606"/>
                    </a:lnTo>
                    <a:cubicBezTo>
                      <a:pt x="54310" y="1312606"/>
                      <a:pt x="0" y="1258296"/>
                      <a:pt x="0" y="1191301"/>
                    </a:cubicBezTo>
                    <a:lnTo>
                      <a:pt x="0" y="121305"/>
                    </a:lnTo>
                    <a:cubicBezTo>
                      <a:pt x="0" y="54310"/>
                      <a:pt x="54310" y="0"/>
                      <a:pt x="121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rgbClr val="9CC2E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" name="Google Shape;556;p10"/>
              <p:cNvGrpSpPr/>
              <p:nvPr/>
            </p:nvGrpSpPr>
            <p:grpSpPr>
              <a:xfrm>
                <a:off x="4427956" y="3815923"/>
                <a:ext cx="7374" cy="1312606"/>
                <a:chOff x="4427956" y="3815923"/>
                <a:chExt cx="7374" cy="1312606"/>
              </a:xfrm>
            </p:grpSpPr>
            <p:sp>
              <p:nvSpPr>
                <p:cNvPr id="41" name="Google Shape;557;p10"/>
                <p:cNvSpPr/>
                <p:nvPr/>
              </p:nvSpPr>
              <p:spPr>
                <a:xfrm>
                  <a:off x="4427956" y="3815923"/>
                  <a:ext cx="7374" cy="2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4" h="29496" extrusionOk="0">
                      <a:moveTo>
                        <a:pt x="0" y="0"/>
                      </a:moveTo>
                      <a:lnTo>
                        <a:pt x="0" y="29497"/>
                      </a:lnTo>
                    </a:path>
                  </a:pathLst>
                </a:custGeom>
                <a:noFill/>
                <a:ln w="29475" cap="flat" cmpd="sng">
                  <a:solidFill>
                    <a:srgbClr val="97CED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558;p10"/>
                <p:cNvSpPr/>
                <p:nvPr/>
              </p:nvSpPr>
              <p:spPr>
                <a:xfrm>
                  <a:off x="4427956" y="3905151"/>
                  <a:ext cx="7374" cy="1164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4" h="1164016" extrusionOk="0">
                      <a:moveTo>
                        <a:pt x="0" y="0"/>
                      </a:moveTo>
                      <a:lnTo>
                        <a:pt x="0" y="1164016"/>
                      </a:lnTo>
                    </a:path>
                  </a:pathLst>
                </a:custGeom>
                <a:noFill/>
                <a:ln w="29475" cap="flat" cmpd="sng">
                  <a:solidFill>
                    <a:srgbClr val="97CED2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559;p10"/>
                <p:cNvSpPr/>
                <p:nvPr/>
              </p:nvSpPr>
              <p:spPr>
                <a:xfrm>
                  <a:off x="4427956" y="5099033"/>
                  <a:ext cx="7374" cy="2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4" h="29496" extrusionOk="0">
                      <a:moveTo>
                        <a:pt x="0" y="0"/>
                      </a:moveTo>
                      <a:lnTo>
                        <a:pt x="0" y="29497"/>
                      </a:lnTo>
                    </a:path>
                  </a:pathLst>
                </a:custGeom>
                <a:noFill/>
                <a:ln w="29475" cap="flat" cmpd="sng">
                  <a:solidFill>
                    <a:srgbClr val="97CED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7" name="Google Shape;560;p10"/>
              <p:cNvGrpSpPr/>
              <p:nvPr/>
            </p:nvGrpSpPr>
            <p:grpSpPr>
              <a:xfrm>
                <a:off x="3771653" y="4472227"/>
                <a:ext cx="1312606" cy="7374"/>
                <a:chOff x="3771653" y="4472227"/>
                <a:chExt cx="1312606" cy="7374"/>
              </a:xfrm>
            </p:grpSpPr>
            <p:sp>
              <p:nvSpPr>
                <p:cNvPr id="38" name="Google Shape;561;p10"/>
                <p:cNvSpPr/>
                <p:nvPr/>
              </p:nvSpPr>
              <p:spPr>
                <a:xfrm>
                  <a:off x="3771653" y="4472227"/>
                  <a:ext cx="29496" cy="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6" h="7374" extrusionOk="0">
                      <a:moveTo>
                        <a:pt x="0" y="0"/>
                      </a:moveTo>
                      <a:lnTo>
                        <a:pt x="29497" y="0"/>
                      </a:lnTo>
                    </a:path>
                  </a:pathLst>
                </a:custGeom>
                <a:noFill/>
                <a:ln w="29475" cap="flat" cmpd="sng">
                  <a:solidFill>
                    <a:srgbClr val="97CED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562;p10"/>
                <p:cNvSpPr/>
                <p:nvPr/>
              </p:nvSpPr>
              <p:spPr>
                <a:xfrm>
                  <a:off x="3860881" y="4472227"/>
                  <a:ext cx="1164016" cy="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016" h="7374" extrusionOk="0">
                      <a:moveTo>
                        <a:pt x="0" y="0"/>
                      </a:moveTo>
                      <a:lnTo>
                        <a:pt x="1164017" y="0"/>
                      </a:lnTo>
                    </a:path>
                  </a:pathLst>
                </a:custGeom>
                <a:noFill/>
                <a:ln w="29475" cap="flat" cmpd="sng">
                  <a:solidFill>
                    <a:srgbClr val="97CED2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563;p10"/>
                <p:cNvSpPr/>
                <p:nvPr/>
              </p:nvSpPr>
              <p:spPr>
                <a:xfrm>
                  <a:off x="5054763" y="4472227"/>
                  <a:ext cx="29496" cy="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6" h="7374" extrusionOk="0">
                      <a:moveTo>
                        <a:pt x="0" y="0"/>
                      </a:moveTo>
                      <a:lnTo>
                        <a:pt x="29497" y="0"/>
                      </a:lnTo>
                    </a:path>
                  </a:pathLst>
                </a:custGeom>
                <a:noFill/>
                <a:ln w="29475" cap="flat" cmpd="sng">
                  <a:solidFill>
                    <a:srgbClr val="97CED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" name="Google Shape;564;p10"/>
            <p:cNvGrpSpPr/>
            <p:nvPr/>
          </p:nvGrpSpPr>
          <p:grpSpPr>
            <a:xfrm>
              <a:off x="5194868" y="3815100"/>
              <a:ext cx="1375217" cy="1313429"/>
              <a:chOff x="5194868" y="3815100"/>
              <a:chExt cx="1375217" cy="1313429"/>
            </a:xfrm>
          </p:grpSpPr>
          <p:sp>
            <p:nvSpPr>
              <p:cNvPr id="26" name="Google Shape;565;p10"/>
              <p:cNvSpPr/>
              <p:nvPr/>
            </p:nvSpPr>
            <p:spPr>
              <a:xfrm>
                <a:off x="5194868" y="3815100"/>
                <a:ext cx="1312606" cy="1312606"/>
              </a:xfrm>
              <a:custGeom>
                <a:avLst/>
                <a:gdLst/>
                <a:ahLst/>
                <a:cxnLst/>
                <a:rect l="l" t="t" r="r" b="b"/>
                <a:pathLst>
                  <a:path w="1312606" h="1312606" extrusionOk="0">
                    <a:moveTo>
                      <a:pt x="1191301" y="0"/>
                    </a:moveTo>
                    <a:cubicBezTo>
                      <a:pt x="1258296" y="0"/>
                      <a:pt x="1312607" y="54310"/>
                      <a:pt x="1312607" y="121305"/>
                    </a:cubicBezTo>
                    <a:lnTo>
                      <a:pt x="1312607" y="1191301"/>
                    </a:lnTo>
                    <a:cubicBezTo>
                      <a:pt x="1312607" y="1258296"/>
                      <a:pt x="1258296" y="1312606"/>
                      <a:pt x="1191301" y="1312606"/>
                    </a:cubicBezTo>
                    <a:lnTo>
                      <a:pt x="121306" y="1312606"/>
                    </a:lnTo>
                    <a:cubicBezTo>
                      <a:pt x="54310" y="1312606"/>
                      <a:pt x="0" y="1258296"/>
                      <a:pt x="0" y="1191301"/>
                    </a:cubicBezTo>
                    <a:lnTo>
                      <a:pt x="0" y="121305"/>
                    </a:lnTo>
                    <a:cubicBezTo>
                      <a:pt x="0" y="54310"/>
                      <a:pt x="54310" y="0"/>
                      <a:pt x="1213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rgbClr val="9CC2E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" name="Google Shape;566;p10"/>
              <p:cNvGrpSpPr/>
              <p:nvPr/>
            </p:nvGrpSpPr>
            <p:grpSpPr>
              <a:xfrm>
                <a:off x="5913783" y="3815923"/>
                <a:ext cx="7374" cy="1312606"/>
                <a:chOff x="5913783" y="3815923"/>
                <a:chExt cx="7374" cy="1312606"/>
              </a:xfrm>
            </p:grpSpPr>
            <p:sp>
              <p:nvSpPr>
                <p:cNvPr id="32" name="Google Shape;567;p10"/>
                <p:cNvSpPr/>
                <p:nvPr/>
              </p:nvSpPr>
              <p:spPr>
                <a:xfrm>
                  <a:off x="5913783" y="3815923"/>
                  <a:ext cx="7374" cy="2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4" h="29496" extrusionOk="0">
                      <a:moveTo>
                        <a:pt x="0" y="0"/>
                      </a:moveTo>
                      <a:lnTo>
                        <a:pt x="0" y="29497"/>
                      </a:lnTo>
                    </a:path>
                  </a:pathLst>
                </a:custGeom>
                <a:noFill/>
                <a:ln w="29475" cap="flat" cmpd="sng">
                  <a:solidFill>
                    <a:srgbClr val="97CED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568;p10"/>
                <p:cNvSpPr/>
                <p:nvPr/>
              </p:nvSpPr>
              <p:spPr>
                <a:xfrm>
                  <a:off x="5913783" y="3905151"/>
                  <a:ext cx="7374" cy="1164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4" h="1164016" extrusionOk="0">
                      <a:moveTo>
                        <a:pt x="0" y="0"/>
                      </a:moveTo>
                      <a:lnTo>
                        <a:pt x="0" y="1164016"/>
                      </a:lnTo>
                    </a:path>
                  </a:pathLst>
                </a:custGeom>
                <a:noFill/>
                <a:ln w="29475" cap="flat" cmpd="sng">
                  <a:solidFill>
                    <a:srgbClr val="97CED2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569;p10"/>
                <p:cNvSpPr/>
                <p:nvPr/>
              </p:nvSpPr>
              <p:spPr>
                <a:xfrm>
                  <a:off x="5913783" y="5099033"/>
                  <a:ext cx="7374" cy="29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4" h="29496" extrusionOk="0">
                      <a:moveTo>
                        <a:pt x="0" y="0"/>
                      </a:moveTo>
                      <a:lnTo>
                        <a:pt x="0" y="29497"/>
                      </a:lnTo>
                    </a:path>
                  </a:pathLst>
                </a:custGeom>
                <a:noFill/>
                <a:ln w="29475" cap="flat" cmpd="sng">
                  <a:solidFill>
                    <a:srgbClr val="97CED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" name="Google Shape;570;p10"/>
              <p:cNvGrpSpPr/>
              <p:nvPr/>
            </p:nvGrpSpPr>
            <p:grpSpPr>
              <a:xfrm>
                <a:off x="5257479" y="4472227"/>
                <a:ext cx="1312606" cy="7374"/>
                <a:chOff x="5257479" y="4472227"/>
                <a:chExt cx="1312606" cy="7374"/>
              </a:xfrm>
            </p:grpSpPr>
            <p:sp>
              <p:nvSpPr>
                <p:cNvPr id="29" name="Google Shape;571;p10"/>
                <p:cNvSpPr/>
                <p:nvPr/>
              </p:nvSpPr>
              <p:spPr>
                <a:xfrm>
                  <a:off x="5257479" y="4472227"/>
                  <a:ext cx="29496" cy="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6" h="7374" extrusionOk="0">
                      <a:moveTo>
                        <a:pt x="0" y="0"/>
                      </a:moveTo>
                      <a:lnTo>
                        <a:pt x="29497" y="0"/>
                      </a:lnTo>
                    </a:path>
                  </a:pathLst>
                </a:custGeom>
                <a:noFill/>
                <a:ln w="29475" cap="flat" cmpd="sng">
                  <a:solidFill>
                    <a:srgbClr val="97CED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572;p10"/>
                <p:cNvSpPr/>
                <p:nvPr/>
              </p:nvSpPr>
              <p:spPr>
                <a:xfrm>
                  <a:off x="5346633" y="4472227"/>
                  <a:ext cx="1164090" cy="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090" h="7374" extrusionOk="0">
                      <a:moveTo>
                        <a:pt x="0" y="0"/>
                      </a:moveTo>
                      <a:lnTo>
                        <a:pt x="1164090" y="0"/>
                      </a:lnTo>
                    </a:path>
                  </a:pathLst>
                </a:custGeom>
                <a:noFill/>
                <a:ln w="29475" cap="flat" cmpd="sng">
                  <a:solidFill>
                    <a:srgbClr val="97CED2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573;p10"/>
                <p:cNvSpPr/>
                <p:nvPr/>
              </p:nvSpPr>
              <p:spPr>
                <a:xfrm>
                  <a:off x="6540589" y="4472227"/>
                  <a:ext cx="29496" cy="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6" h="7374" extrusionOk="0">
                      <a:moveTo>
                        <a:pt x="0" y="0"/>
                      </a:moveTo>
                      <a:lnTo>
                        <a:pt x="29497" y="0"/>
                      </a:lnTo>
                    </a:path>
                  </a:pathLst>
                </a:custGeom>
                <a:noFill/>
                <a:ln w="29475" cap="flat" cmpd="sng">
                  <a:solidFill>
                    <a:srgbClr val="97CED2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" name="Google Shape;574;p10"/>
            <p:cNvSpPr/>
            <p:nvPr/>
          </p:nvSpPr>
          <p:spPr>
            <a:xfrm>
              <a:off x="4425818" y="3883692"/>
              <a:ext cx="597014" cy="1208409"/>
            </a:xfrm>
            <a:custGeom>
              <a:avLst/>
              <a:gdLst/>
              <a:ahLst/>
              <a:cxnLst/>
              <a:rect l="l" t="t" r="r" b="b"/>
              <a:pathLst>
                <a:path w="597014" h="1208409" extrusionOk="0">
                  <a:moveTo>
                    <a:pt x="0" y="588534"/>
                  </a:moveTo>
                  <a:lnTo>
                    <a:pt x="597014" y="0"/>
                  </a:lnTo>
                  <a:lnTo>
                    <a:pt x="19542" y="1208410"/>
                  </a:lnTo>
                </a:path>
              </a:pathLst>
            </a:custGeom>
            <a:noFill/>
            <a:ln w="101600" cap="rnd" cmpd="sng">
              <a:solidFill>
                <a:srgbClr val="333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75;p10"/>
            <p:cNvSpPr/>
            <p:nvPr/>
          </p:nvSpPr>
          <p:spPr>
            <a:xfrm rot="-4812599">
              <a:off x="5314880" y="4141221"/>
              <a:ext cx="1268804" cy="662792"/>
            </a:xfrm>
            <a:custGeom>
              <a:avLst/>
              <a:gdLst/>
              <a:ahLst/>
              <a:cxnLst/>
              <a:rect l="l" t="t" r="r" b="b"/>
              <a:pathLst>
                <a:path w="1268804" h="662792" extrusionOk="0">
                  <a:moveTo>
                    <a:pt x="1268805" y="331396"/>
                  </a:moveTo>
                  <a:cubicBezTo>
                    <a:pt x="1268805" y="514422"/>
                    <a:pt x="984773" y="662793"/>
                    <a:pt x="634402" y="662793"/>
                  </a:cubicBezTo>
                  <a:cubicBezTo>
                    <a:pt x="284032" y="662793"/>
                    <a:pt x="0" y="514422"/>
                    <a:pt x="0" y="331396"/>
                  </a:cubicBezTo>
                  <a:cubicBezTo>
                    <a:pt x="0" y="148371"/>
                    <a:pt x="284032" y="0"/>
                    <a:pt x="634402" y="0"/>
                  </a:cubicBezTo>
                  <a:cubicBezTo>
                    <a:pt x="984773" y="0"/>
                    <a:pt x="1268805" y="148371"/>
                    <a:pt x="1268805" y="331396"/>
                  </a:cubicBezTo>
                  <a:close/>
                </a:path>
              </a:pathLst>
            </a:custGeom>
            <a:noFill/>
            <a:ln w="101600" cap="rnd" cmpd="sng">
              <a:solidFill>
                <a:srgbClr val="333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76;p10"/>
            <p:cNvSpPr/>
            <p:nvPr/>
          </p:nvSpPr>
          <p:spPr>
            <a:xfrm>
              <a:off x="4390348" y="4434618"/>
              <a:ext cx="75216" cy="75216"/>
            </a:xfrm>
            <a:custGeom>
              <a:avLst/>
              <a:gdLst/>
              <a:ahLst/>
              <a:cxnLst/>
              <a:rect l="l" t="t" r="r" b="b"/>
              <a:pathLst>
                <a:path w="75216" h="75216" extrusionOk="0">
                  <a:moveTo>
                    <a:pt x="75217" y="37608"/>
                  </a:moveTo>
                  <a:cubicBezTo>
                    <a:pt x="75217" y="58379"/>
                    <a:pt x="58379" y="75216"/>
                    <a:pt x="37608" y="75216"/>
                  </a:cubicBezTo>
                  <a:cubicBezTo>
                    <a:pt x="16838" y="75216"/>
                    <a:pt x="0" y="58379"/>
                    <a:pt x="0" y="37608"/>
                  </a:cubicBezTo>
                  <a:cubicBezTo>
                    <a:pt x="0" y="16838"/>
                    <a:pt x="16838" y="0"/>
                    <a:pt x="37608" y="0"/>
                  </a:cubicBezTo>
                  <a:cubicBezTo>
                    <a:pt x="58379" y="0"/>
                    <a:pt x="75217" y="16838"/>
                    <a:pt x="75217" y="37608"/>
                  </a:cubicBezTo>
                  <a:close/>
                </a:path>
              </a:pathLst>
            </a:custGeom>
            <a:solidFill>
              <a:srgbClr val="B91E8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77;p10"/>
            <p:cNvSpPr/>
            <p:nvPr/>
          </p:nvSpPr>
          <p:spPr>
            <a:xfrm>
              <a:off x="4979177" y="3846084"/>
              <a:ext cx="75216" cy="75216"/>
            </a:xfrm>
            <a:custGeom>
              <a:avLst/>
              <a:gdLst/>
              <a:ahLst/>
              <a:cxnLst/>
              <a:rect l="l" t="t" r="r" b="b"/>
              <a:pathLst>
                <a:path w="75216" h="75216" extrusionOk="0">
                  <a:moveTo>
                    <a:pt x="75217" y="37608"/>
                  </a:moveTo>
                  <a:cubicBezTo>
                    <a:pt x="75217" y="58379"/>
                    <a:pt x="58379" y="75216"/>
                    <a:pt x="37609" y="75216"/>
                  </a:cubicBezTo>
                  <a:cubicBezTo>
                    <a:pt x="16838" y="75216"/>
                    <a:pt x="0" y="58379"/>
                    <a:pt x="0" y="37608"/>
                  </a:cubicBezTo>
                  <a:cubicBezTo>
                    <a:pt x="0" y="16838"/>
                    <a:pt x="16838" y="0"/>
                    <a:pt x="37609" y="0"/>
                  </a:cubicBezTo>
                  <a:cubicBezTo>
                    <a:pt x="58379" y="0"/>
                    <a:pt x="75217" y="16838"/>
                    <a:pt x="75217" y="37608"/>
                  </a:cubicBezTo>
                  <a:close/>
                </a:path>
              </a:pathLst>
            </a:custGeom>
            <a:solidFill>
              <a:srgbClr val="B91E8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78;p10"/>
            <p:cNvSpPr/>
            <p:nvPr/>
          </p:nvSpPr>
          <p:spPr>
            <a:xfrm>
              <a:off x="4401704" y="5054493"/>
              <a:ext cx="75216" cy="75216"/>
            </a:xfrm>
            <a:custGeom>
              <a:avLst/>
              <a:gdLst/>
              <a:ahLst/>
              <a:cxnLst/>
              <a:rect l="l" t="t" r="r" b="b"/>
              <a:pathLst>
                <a:path w="75216" h="75216" extrusionOk="0">
                  <a:moveTo>
                    <a:pt x="75217" y="37609"/>
                  </a:moveTo>
                  <a:cubicBezTo>
                    <a:pt x="75217" y="58379"/>
                    <a:pt x="58379" y="75217"/>
                    <a:pt x="37608" y="75217"/>
                  </a:cubicBezTo>
                  <a:cubicBezTo>
                    <a:pt x="16838" y="75217"/>
                    <a:pt x="0" y="58379"/>
                    <a:pt x="0" y="37609"/>
                  </a:cubicBezTo>
                  <a:cubicBezTo>
                    <a:pt x="0" y="16838"/>
                    <a:pt x="16838" y="0"/>
                    <a:pt x="37608" y="0"/>
                  </a:cubicBezTo>
                  <a:cubicBezTo>
                    <a:pt x="58379" y="0"/>
                    <a:pt x="75217" y="16838"/>
                    <a:pt x="75217" y="37609"/>
                  </a:cubicBezTo>
                  <a:close/>
                </a:path>
              </a:pathLst>
            </a:custGeom>
            <a:solidFill>
              <a:srgbClr val="B91E8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79;p10"/>
            <p:cNvSpPr/>
            <p:nvPr/>
          </p:nvSpPr>
          <p:spPr>
            <a:xfrm>
              <a:off x="5834289" y="5047635"/>
              <a:ext cx="75216" cy="75216"/>
            </a:xfrm>
            <a:custGeom>
              <a:avLst/>
              <a:gdLst/>
              <a:ahLst/>
              <a:cxnLst/>
              <a:rect l="l" t="t" r="r" b="b"/>
              <a:pathLst>
                <a:path w="75216" h="75216" extrusionOk="0">
                  <a:moveTo>
                    <a:pt x="75217" y="37608"/>
                  </a:moveTo>
                  <a:cubicBezTo>
                    <a:pt x="75217" y="58379"/>
                    <a:pt x="58379" y="75216"/>
                    <a:pt x="37609" y="75216"/>
                  </a:cubicBezTo>
                  <a:cubicBezTo>
                    <a:pt x="16838" y="75216"/>
                    <a:pt x="1" y="58379"/>
                    <a:pt x="1" y="37608"/>
                  </a:cubicBezTo>
                  <a:cubicBezTo>
                    <a:pt x="1" y="16838"/>
                    <a:pt x="16838" y="0"/>
                    <a:pt x="37609" y="0"/>
                  </a:cubicBezTo>
                  <a:cubicBezTo>
                    <a:pt x="58379" y="0"/>
                    <a:pt x="75217" y="16838"/>
                    <a:pt x="75217" y="37608"/>
                  </a:cubicBezTo>
                  <a:close/>
                </a:path>
              </a:pathLst>
            </a:custGeom>
            <a:solidFill>
              <a:srgbClr val="B91E8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80;p10"/>
            <p:cNvSpPr/>
            <p:nvPr/>
          </p:nvSpPr>
          <p:spPr>
            <a:xfrm>
              <a:off x="5998217" y="3815923"/>
              <a:ext cx="75216" cy="75216"/>
            </a:xfrm>
            <a:custGeom>
              <a:avLst/>
              <a:gdLst/>
              <a:ahLst/>
              <a:cxnLst/>
              <a:rect l="l" t="t" r="r" b="b"/>
              <a:pathLst>
                <a:path w="75216" h="75216" extrusionOk="0">
                  <a:moveTo>
                    <a:pt x="75217" y="37608"/>
                  </a:moveTo>
                  <a:cubicBezTo>
                    <a:pt x="75217" y="58379"/>
                    <a:pt x="58379" y="75217"/>
                    <a:pt x="37609" y="75217"/>
                  </a:cubicBezTo>
                  <a:cubicBezTo>
                    <a:pt x="16838" y="75217"/>
                    <a:pt x="0" y="58379"/>
                    <a:pt x="0" y="37608"/>
                  </a:cubicBezTo>
                  <a:cubicBezTo>
                    <a:pt x="0" y="16838"/>
                    <a:pt x="16838" y="0"/>
                    <a:pt x="37609" y="0"/>
                  </a:cubicBezTo>
                  <a:cubicBezTo>
                    <a:pt x="58379" y="0"/>
                    <a:pt x="75217" y="16838"/>
                    <a:pt x="75217" y="37608"/>
                  </a:cubicBezTo>
                  <a:close/>
                </a:path>
              </a:pathLst>
            </a:custGeom>
            <a:solidFill>
              <a:srgbClr val="B91E8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81;p10"/>
            <p:cNvSpPr/>
            <p:nvPr/>
          </p:nvSpPr>
          <p:spPr>
            <a:xfrm>
              <a:off x="6257199" y="4434618"/>
              <a:ext cx="75216" cy="75216"/>
            </a:xfrm>
            <a:custGeom>
              <a:avLst/>
              <a:gdLst/>
              <a:ahLst/>
              <a:cxnLst/>
              <a:rect l="l" t="t" r="r" b="b"/>
              <a:pathLst>
                <a:path w="75216" h="75216" extrusionOk="0">
                  <a:moveTo>
                    <a:pt x="75217" y="37608"/>
                  </a:moveTo>
                  <a:cubicBezTo>
                    <a:pt x="75217" y="58379"/>
                    <a:pt x="58379" y="75216"/>
                    <a:pt x="37609" y="75216"/>
                  </a:cubicBezTo>
                  <a:cubicBezTo>
                    <a:pt x="16838" y="75216"/>
                    <a:pt x="0" y="58379"/>
                    <a:pt x="0" y="37608"/>
                  </a:cubicBezTo>
                  <a:cubicBezTo>
                    <a:pt x="0" y="16838"/>
                    <a:pt x="16838" y="0"/>
                    <a:pt x="37609" y="0"/>
                  </a:cubicBezTo>
                  <a:cubicBezTo>
                    <a:pt x="58379" y="0"/>
                    <a:pt x="75217" y="16838"/>
                    <a:pt x="75217" y="37608"/>
                  </a:cubicBezTo>
                  <a:close/>
                </a:path>
              </a:pathLst>
            </a:custGeom>
            <a:solidFill>
              <a:srgbClr val="B91E8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82;p10"/>
            <p:cNvSpPr/>
            <p:nvPr/>
          </p:nvSpPr>
          <p:spPr>
            <a:xfrm>
              <a:off x="5562697" y="4434618"/>
              <a:ext cx="75216" cy="75216"/>
            </a:xfrm>
            <a:custGeom>
              <a:avLst/>
              <a:gdLst/>
              <a:ahLst/>
              <a:cxnLst/>
              <a:rect l="l" t="t" r="r" b="b"/>
              <a:pathLst>
                <a:path w="75216" h="75216" extrusionOk="0">
                  <a:moveTo>
                    <a:pt x="75217" y="37608"/>
                  </a:moveTo>
                  <a:cubicBezTo>
                    <a:pt x="75217" y="58379"/>
                    <a:pt x="58379" y="75216"/>
                    <a:pt x="37609" y="75216"/>
                  </a:cubicBezTo>
                  <a:cubicBezTo>
                    <a:pt x="16838" y="75216"/>
                    <a:pt x="0" y="58379"/>
                    <a:pt x="0" y="37608"/>
                  </a:cubicBezTo>
                  <a:cubicBezTo>
                    <a:pt x="0" y="16838"/>
                    <a:pt x="16838" y="0"/>
                    <a:pt x="37609" y="0"/>
                  </a:cubicBezTo>
                  <a:cubicBezTo>
                    <a:pt x="58379" y="0"/>
                    <a:pt x="75217" y="16838"/>
                    <a:pt x="75217" y="37608"/>
                  </a:cubicBezTo>
                  <a:close/>
                </a:path>
              </a:pathLst>
            </a:custGeom>
            <a:solidFill>
              <a:srgbClr val="B91E8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" name="Google Shape;583;p10"/>
            <p:cNvGrpSpPr/>
            <p:nvPr/>
          </p:nvGrpSpPr>
          <p:grpSpPr>
            <a:xfrm>
              <a:off x="4531711" y="4027858"/>
              <a:ext cx="202495" cy="178159"/>
              <a:chOff x="4531711" y="4027858"/>
              <a:chExt cx="202495" cy="178159"/>
            </a:xfrm>
          </p:grpSpPr>
          <p:sp>
            <p:nvSpPr>
              <p:cNvPr id="24" name="Google Shape;584;p10"/>
              <p:cNvSpPr/>
              <p:nvPr/>
            </p:nvSpPr>
            <p:spPr>
              <a:xfrm>
                <a:off x="4531711" y="4048284"/>
                <a:ext cx="183322" cy="157733"/>
              </a:xfrm>
              <a:custGeom>
                <a:avLst/>
                <a:gdLst/>
                <a:ahLst/>
                <a:cxnLst/>
                <a:rect l="l" t="t" r="r" b="b"/>
                <a:pathLst>
                  <a:path w="183322" h="157733" extrusionOk="0">
                    <a:moveTo>
                      <a:pt x="0" y="157734"/>
                    </a:moveTo>
                    <a:lnTo>
                      <a:pt x="183323" y="0"/>
                    </a:lnTo>
                  </a:path>
                </a:pathLst>
              </a:custGeom>
              <a:noFill/>
              <a:ln w="63500" cap="flat" cmpd="sng">
                <a:solidFill>
                  <a:srgbClr val="B91E8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585;p10"/>
              <p:cNvSpPr/>
              <p:nvPr/>
            </p:nvSpPr>
            <p:spPr>
              <a:xfrm>
                <a:off x="4657146" y="4027858"/>
                <a:ext cx="77060" cy="77576"/>
              </a:xfrm>
              <a:custGeom>
                <a:avLst/>
                <a:gdLst/>
                <a:ahLst/>
                <a:cxnLst/>
                <a:rect l="l" t="t" r="r" b="b"/>
                <a:pathLst>
                  <a:path w="77060" h="77576" extrusionOk="0">
                    <a:moveTo>
                      <a:pt x="48891" y="77576"/>
                    </a:moveTo>
                    <a:lnTo>
                      <a:pt x="52947" y="24703"/>
                    </a:lnTo>
                    <a:lnTo>
                      <a:pt x="0" y="20721"/>
                    </a:lnTo>
                    <a:lnTo>
                      <a:pt x="24187" y="0"/>
                    </a:lnTo>
                    <a:lnTo>
                      <a:pt x="77060" y="3982"/>
                    </a:lnTo>
                    <a:lnTo>
                      <a:pt x="73078" y="56855"/>
                    </a:lnTo>
                    <a:lnTo>
                      <a:pt x="48891" y="77576"/>
                    </a:lnTo>
                    <a:close/>
                  </a:path>
                </a:pathLst>
              </a:custGeom>
              <a:solidFill>
                <a:srgbClr val="B91E8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586;p10"/>
            <p:cNvGrpSpPr/>
            <p:nvPr/>
          </p:nvGrpSpPr>
          <p:grpSpPr>
            <a:xfrm>
              <a:off x="4707291" y="4369652"/>
              <a:ext cx="198070" cy="366939"/>
              <a:chOff x="4707291" y="4369652"/>
              <a:chExt cx="198070" cy="366939"/>
            </a:xfrm>
          </p:grpSpPr>
          <p:sp>
            <p:nvSpPr>
              <p:cNvPr id="22" name="Google Shape;587;p10"/>
              <p:cNvSpPr/>
              <p:nvPr/>
            </p:nvSpPr>
            <p:spPr>
              <a:xfrm>
                <a:off x="4735534" y="4369652"/>
                <a:ext cx="169827" cy="344301"/>
              </a:xfrm>
              <a:custGeom>
                <a:avLst/>
                <a:gdLst/>
                <a:ahLst/>
                <a:cxnLst/>
                <a:rect l="l" t="t" r="r" b="b"/>
                <a:pathLst>
                  <a:path w="169827" h="344301" extrusionOk="0">
                    <a:moveTo>
                      <a:pt x="169828" y="0"/>
                    </a:moveTo>
                    <a:lnTo>
                      <a:pt x="0" y="344301"/>
                    </a:lnTo>
                  </a:path>
                </a:pathLst>
              </a:custGeom>
              <a:noFill/>
              <a:ln w="63500" cap="flat" cmpd="sng">
                <a:solidFill>
                  <a:srgbClr val="B91E8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88;p10"/>
              <p:cNvSpPr/>
              <p:nvPr/>
            </p:nvSpPr>
            <p:spPr>
              <a:xfrm>
                <a:off x="4707291" y="4657835"/>
                <a:ext cx="81411" cy="78756"/>
              </a:xfrm>
              <a:custGeom>
                <a:avLst/>
                <a:gdLst/>
                <a:ahLst/>
                <a:cxnLst/>
                <a:rect l="l" t="t" r="r" b="b"/>
                <a:pathLst>
                  <a:path w="81411" h="78756" extrusionOk="0">
                    <a:moveTo>
                      <a:pt x="14085" y="0"/>
                    </a:moveTo>
                    <a:lnTo>
                      <a:pt x="31119" y="50218"/>
                    </a:lnTo>
                    <a:lnTo>
                      <a:pt x="81411" y="33184"/>
                    </a:lnTo>
                    <a:lnTo>
                      <a:pt x="67253" y="61722"/>
                    </a:lnTo>
                    <a:lnTo>
                      <a:pt x="17034" y="78756"/>
                    </a:lnTo>
                    <a:lnTo>
                      <a:pt x="0" y="28538"/>
                    </a:lnTo>
                    <a:lnTo>
                      <a:pt x="14085" y="0"/>
                    </a:lnTo>
                    <a:close/>
                  </a:path>
                </a:pathLst>
              </a:custGeom>
              <a:solidFill>
                <a:srgbClr val="B91E8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589;p10"/>
            <p:cNvGrpSpPr/>
            <p:nvPr/>
          </p:nvGrpSpPr>
          <p:grpSpPr>
            <a:xfrm>
              <a:off x="5677145" y="4653927"/>
              <a:ext cx="115405" cy="271370"/>
              <a:chOff x="5677145" y="4653927"/>
              <a:chExt cx="115405" cy="271370"/>
            </a:xfrm>
          </p:grpSpPr>
          <p:sp>
            <p:nvSpPr>
              <p:cNvPr id="20" name="Google Shape;590;p10"/>
              <p:cNvSpPr/>
              <p:nvPr/>
            </p:nvSpPr>
            <p:spPr>
              <a:xfrm>
                <a:off x="5715802" y="4679147"/>
                <a:ext cx="76748" cy="246150"/>
              </a:xfrm>
              <a:custGeom>
                <a:avLst/>
                <a:gdLst/>
                <a:ahLst/>
                <a:cxnLst/>
                <a:rect l="l" t="t" r="r" b="b"/>
                <a:pathLst>
                  <a:path w="76748" h="246150" extrusionOk="0">
                    <a:moveTo>
                      <a:pt x="57" y="0"/>
                    </a:moveTo>
                    <a:cubicBezTo>
                      <a:pt x="-1418" y="87384"/>
                      <a:pt x="25719" y="175137"/>
                      <a:pt x="76748" y="246150"/>
                    </a:cubicBezTo>
                  </a:path>
                </a:pathLst>
              </a:custGeom>
              <a:noFill/>
              <a:ln w="63500" cap="flat" cmpd="sng">
                <a:solidFill>
                  <a:srgbClr val="B91E8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591;p10"/>
              <p:cNvSpPr/>
              <p:nvPr/>
            </p:nvSpPr>
            <p:spPr>
              <a:xfrm>
                <a:off x="5677145" y="4653927"/>
                <a:ext cx="76101" cy="70571"/>
              </a:xfrm>
              <a:custGeom>
                <a:avLst/>
                <a:gdLst/>
                <a:ahLst/>
                <a:cxnLst/>
                <a:rect l="l" t="t" r="r" b="b"/>
                <a:pathLst>
                  <a:path w="76101" h="70571" extrusionOk="0">
                    <a:moveTo>
                      <a:pt x="0" y="67916"/>
                    </a:moveTo>
                    <a:lnTo>
                      <a:pt x="38788" y="31783"/>
                    </a:lnTo>
                    <a:lnTo>
                      <a:pt x="74922" y="70571"/>
                    </a:lnTo>
                    <a:lnTo>
                      <a:pt x="76102" y="38788"/>
                    </a:lnTo>
                    <a:lnTo>
                      <a:pt x="39968" y="0"/>
                    </a:lnTo>
                    <a:lnTo>
                      <a:pt x="1106" y="36134"/>
                    </a:lnTo>
                    <a:lnTo>
                      <a:pt x="0" y="67916"/>
                    </a:lnTo>
                    <a:close/>
                  </a:path>
                </a:pathLst>
              </a:custGeom>
              <a:solidFill>
                <a:srgbClr val="B91E8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oogle Shape;592;p10"/>
            <p:cNvGrpSpPr/>
            <p:nvPr/>
          </p:nvGrpSpPr>
          <p:grpSpPr>
            <a:xfrm>
              <a:off x="6084716" y="3993936"/>
              <a:ext cx="128238" cy="315689"/>
              <a:chOff x="6084716" y="3993936"/>
              <a:chExt cx="128238" cy="315689"/>
            </a:xfrm>
          </p:grpSpPr>
          <p:sp>
            <p:nvSpPr>
              <p:cNvPr id="18" name="Google Shape;593;p10"/>
              <p:cNvSpPr/>
              <p:nvPr/>
            </p:nvSpPr>
            <p:spPr>
              <a:xfrm>
                <a:off x="6084716" y="3993936"/>
                <a:ext cx="91219" cy="290395"/>
              </a:xfrm>
              <a:custGeom>
                <a:avLst/>
                <a:gdLst/>
                <a:ahLst/>
                <a:cxnLst/>
                <a:rect l="l" t="t" r="r" b="b"/>
                <a:pathLst>
                  <a:path w="91219" h="290395" extrusionOk="0">
                    <a:moveTo>
                      <a:pt x="0" y="0"/>
                    </a:moveTo>
                    <a:cubicBezTo>
                      <a:pt x="57298" y="85467"/>
                      <a:pt x="89228" y="187600"/>
                      <a:pt x="91219" y="290396"/>
                    </a:cubicBezTo>
                  </a:path>
                </a:pathLst>
              </a:custGeom>
              <a:noFill/>
              <a:ln w="63500" cap="flat" cmpd="sng">
                <a:solidFill>
                  <a:srgbClr val="B91E8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594;p10"/>
              <p:cNvSpPr/>
              <p:nvPr/>
            </p:nvSpPr>
            <p:spPr>
              <a:xfrm>
                <a:off x="6137590" y="4239866"/>
                <a:ext cx="75364" cy="69759"/>
              </a:xfrm>
              <a:custGeom>
                <a:avLst/>
                <a:gdLst/>
                <a:ahLst/>
                <a:cxnLst/>
                <a:rect l="l" t="t" r="r" b="b"/>
                <a:pathLst>
                  <a:path w="75364" h="69759" extrusionOk="0">
                    <a:moveTo>
                      <a:pt x="0" y="811"/>
                    </a:moveTo>
                    <a:lnTo>
                      <a:pt x="37903" y="37977"/>
                    </a:lnTo>
                    <a:lnTo>
                      <a:pt x="74995" y="0"/>
                    </a:lnTo>
                    <a:lnTo>
                      <a:pt x="75364" y="31857"/>
                    </a:lnTo>
                    <a:lnTo>
                      <a:pt x="38272" y="69760"/>
                    </a:lnTo>
                    <a:lnTo>
                      <a:pt x="369" y="32668"/>
                    </a:lnTo>
                    <a:lnTo>
                      <a:pt x="0" y="811"/>
                    </a:lnTo>
                    <a:close/>
                  </a:path>
                </a:pathLst>
              </a:custGeom>
              <a:solidFill>
                <a:srgbClr val="B91E8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53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uchi.ru/podgotovka-k-uroku/math/1-klass/division-706_chisla-i-velichiny/lesson-13148_chislo-10/card-39145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2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00;p11"/>
          <p:cNvGrpSpPr/>
          <p:nvPr/>
        </p:nvGrpSpPr>
        <p:grpSpPr>
          <a:xfrm>
            <a:off x="406240" y="933408"/>
            <a:ext cx="4991187" cy="4991187"/>
            <a:chOff x="6204330" y="1907153"/>
            <a:chExt cx="4417500" cy="4417500"/>
          </a:xfrm>
        </p:grpSpPr>
        <p:sp>
          <p:nvSpPr>
            <p:cNvPr id="3" name="Google Shape;601;p11"/>
            <p:cNvSpPr/>
            <p:nvPr/>
          </p:nvSpPr>
          <p:spPr>
            <a:xfrm>
              <a:off x="6900334" y="2689577"/>
              <a:ext cx="3025500" cy="3025500"/>
            </a:xfrm>
            <a:prstGeom prst="ellipse">
              <a:avLst/>
            </a:prstGeom>
            <a:noFill/>
            <a:ln w="101600" cap="flat" cmpd="sng">
              <a:solidFill>
                <a:srgbClr val="CD3E7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602;p11"/>
            <p:cNvSpPr/>
            <p:nvPr/>
          </p:nvSpPr>
          <p:spPr>
            <a:xfrm>
              <a:off x="8294511" y="2542821"/>
              <a:ext cx="293400" cy="293400"/>
            </a:xfrm>
            <a:prstGeom prst="ellipse">
              <a:avLst/>
            </a:prstGeom>
            <a:solidFill>
              <a:srgbClr val="CD3E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603;p11"/>
            <p:cNvSpPr/>
            <p:nvPr/>
          </p:nvSpPr>
          <p:spPr>
            <a:xfrm>
              <a:off x="6900347" y="2950715"/>
              <a:ext cx="2686800" cy="2686800"/>
            </a:xfrm>
            <a:prstGeom prst="arc">
              <a:avLst>
                <a:gd name="adj1" fmla="val 18017275"/>
                <a:gd name="adj2" fmla="val 20500353"/>
              </a:avLst>
            </a:prstGeom>
            <a:noFill/>
            <a:ln w="47625" cap="rnd" cmpd="sng">
              <a:solidFill>
                <a:srgbClr val="CD3E7D"/>
              </a:solidFill>
              <a:prstDash val="dot"/>
              <a:round/>
              <a:headEnd type="none" w="sm" len="sm"/>
              <a:tailEnd type="stealth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604;p11"/>
            <p:cNvSpPr/>
            <p:nvPr/>
          </p:nvSpPr>
          <p:spPr>
            <a:xfrm rot="-900085" flipH="1">
              <a:off x="6609669" y="2312492"/>
              <a:ext cx="3606822" cy="3606822"/>
            </a:xfrm>
            <a:prstGeom prst="arc">
              <a:avLst>
                <a:gd name="adj1" fmla="val 18017275"/>
                <a:gd name="adj2" fmla="val 20500353"/>
              </a:avLst>
            </a:prstGeom>
            <a:noFill/>
            <a:ln w="47625" cap="rnd" cmpd="sng">
              <a:solidFill>
                <a:srgbClr val="CD3E7D"/>
              </a:solidFill>
              <a:prstDash val="dot"/>
              <a:round/>
              <a:headEnd type="none" w="sm" len="sm"/>
              <a:tailEnd type="stealth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605;p11"/>
          <p:cNvGrpSpPr/>
          <p:nvPr/>
        </p:nvGrpSpPr>
        <p:grpSpPr>
          <a:xfrm>
            <a:off x="5503022" y="2950069"/>
            <a:ext cx="5972935" cy="1360577"/>
            <a:chOff x="5503021" y="2950068"/>
            <a:chExt cx="5972935" cy="1360577"/>
          </a:xfrm>
        </p:grpSpPr>
        <p:grpSp>
          <p:nvGrpSpPr>
            <p:cNvPr id="8" name="Google Shape;606;p11"/>
            <p:cNvGrpSpPr/>
            <p:nvPr/>
          </p:nvGrpSpPr>
          <p:grpSpPr>
            <a:xfrm>
              <a:off x="5503021" y="3064812"/>
              <a:ext cx="5972935" cy="1158437"/>
              <a:chOff x="2316454" y="5738100"/>
              <a:chExt cx="3326243" cy="645117"/>
            </a:xfrm>
          </p:grpSpPr>
          <p:grpSp>
            <p:nvGrpSpPr>
              <p:cNvPr id="11" name="Google Shape;607;p11"/>
              <p:cNvGrpSpPr/>
              <p:nvPr/>
            </p:nvGrpSpPr>
            <p:grpSpPr>
              <a:xfrm>
                <a:off x="2411730" y="5738100"/>
                <a:ext cx="3070686" cy="645117"/>
                <a:chOff x="2411730" y="5738100"/>
                <a:chExt cx="3070686" cy="645117"/>
              </a:xfrm>
            </p:grpSpPr>
            <p:cxnSp>
              <p:nvCxnSpPr>
                <p:cNvPr id="14" name="Google Shape;608;p11"/>
                <p:cNvCxnSpPr/>
                <p:nvPr/>
              </p:nvCxnSpPr>
              <p:spPr>
                <a:xfrm rot="10800000" flipH="1">
                  <a:off x="2411730" y="5738100"/>
                  <a:ext cx="633000" cy="624600"/>
                </a:xfrm>
                <a:prstGeom prst="straightConnector1">
                  <a:avLst/>
                </a:prstGeom>
                <a:noFill/>
                <a:ln w="101600" cap="flat" cmpd="sng">
                  <a:solidFill>
                    <a:srgbClr val="6EAA4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5" name="Google Shape;609;p11"/>
                <p:cNvCxnSpPr/>
                <p:nvPr/>
              </p:nvCxnSpPr>
              <p:spPr>
                <a:xfrm rot="10800000">
                  <a:off x="3025414" y="5757417"/>
                  <a:ext cx="634500" cy="625800"/>
                </a:xfrm>
                <a:prstGeom prst="straightConnector1">
                  <a:avLst/>
                </a:prstGeom>
                <a:noFill/>
                <a:ln w="101600" cap="flat" cmpd="sng">
                  <a:solidFill>
                    <a:srgbClr val="6EAA4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" name="Google Shape;610;p11"/>
                <p:cNvCxnSpPr/>
                <p:nvPr/>
              </p:nvCxnSpPr>
              <p:spPr>
                <a:xfrm rot="10800000" flipH="1">
                  <a:off x="3639114" y="5738100"/>
                  <a:ext cx="633000" cy="624600"/>
                </a:xfrm>
                <a:prstGeom prst="straightConnector1">
                  <a:avLst/>
                </a:prstGeom>
                <a:noFill/>
                <a:ln w="101600" cap="flat" cmpd="sng">
                  <a:solidFill>
                    <a:srgbClr val="6EAA4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7" name="Google Shape;611;p11"/>
                <p:cNvCxnSpPr/>
                <p:nvPr/>
              </p:nvCxnSpPr>
              <p:spPr>
                <a:xfrm rot="10800000">
                  <a:off x="4252797" y="5757417"/>
                  <a:ext cx="634500" cy="625800"/>
                </a:xfrm>
                <a:prstGeom prst="straightConnector1">
                  <a:avLst/>
                </a:prstGeom>
                <a:noFill/>
                <a:ln w="101600" cap="flat" cmpd="sng">
                  <a:solidFill>
                    <a:srgbClr val="6EAA4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8" name="Google Shape;612;p11"/>
                <p:cNvCxnSpPr/>
                <p:nvPr/>
              </p:nvCxnSpPr>
              <p:spPr>
                <a:xfrm rot="10800000" flipH="1">
                  <a:off x="4868616" y="5757300"/>
                  <a:ext cx="613800" cy="605400"/>
                </a:xfrm>
                <a:prstGeom prst="straightConnector1">
                  <a:avLst/>
                </a:prstGeom>
                <a:noFill/>
                <a:ln w="101600" cap="flat" cmpd="sng">
                  <a:solidFill>
                    <a:srgbClr val="6EAA4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2" name="Google Shape;613;p11"/>
              <p:cNvCxnSpPr/>
              <p:nvPr/>
            </p:nvCxnSpPr>
            <p:spPr>
              <a:xfrm rot="10800000" flipH="1">
                <a:off x="2316454" y="5794143"/>
                <a:ext cx="407700" cy="402300"/>
              </a:xfrm>
              <a:prstGeom prst="straightConnector1">
                <a:avLst/>
              </a:prstGeom>
              <a:noFill/>
              <a:ln w="47625" cap="rnd" cmpd="sng">
                <a:solidFill>
                  <a:srgbClr val="6EAA48"/>
                </a:solidFill>
                <a:prstDash val="dot"/>
                <a:round/>
                <a:headEnd type="none" w="sm" len="sm"/>
                <a:tailEnd type="stealth" w="lg" len="lg"/>
              </a:ln>
            </p:spPr>
          </p:cxnSp>
          <p:cxnSp>
            <p:nvCxnSpPr>
              <p:cNvPr id="13" name="Google Shape;614;p11"/>
              <p:cNvCxnSpPr/>
              <p:nvPr/>
            </p:nvCxnSpPr>
            <p:spPr>
              <a:xfrm flipH="1">
                <a:off x="5234997" y="5849251"/>
                <a:ext cx="407700" cy="402300"/>
              </a:xfrm>
              <a:prstGeom prst="straightConnector1">
                <a:avLst/>
              </a:prstGeom>
              <a:noFill/>
              <a:ln w="47625" cap="rnd" cmpd="sng">
                <a:solidFill>
                  <a:srgbClr val="6EAA48"/>
                </a:solidFill>
                <a:prstDash val="dot"/>
                <a:round/>
                <a:headEnd type="none" w="sm" len="sm"/>
                <a:tailEnd type="stealth" w="lg" len="lg"/>
              </a:ln>
            </p:spPr>
          </p:cxnSp>
        </p:grpSp>
        <p:sp>
          <p:nvSpPr>
            <p:cNvPr id="9" name="Google Shape;615;p11"/>
            <p:cNvSpPr/>
            <p:nvPr/>
          </p:nvSpPr>
          <p:spPr>
            <a:xfrm>
              <a:off x="5565815" y="3979145"/>
              <a:ext cx="331500" cy="331500"/>
            </a:xfrm>
            <a:prstGeom prst="ellipse">
              <a:avLst/>
            </a:prstGeom>
            <a:solidFill>
              <a:srgbClr val="6EAA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616;p11"/>
            <p:cNvSpPr/>
            <p:nvPr/>
          </p:nvSpPr>
          <p:spPr>
            <a:xfrm>
              <a:off x="11000470" y="2950068"/>
              <a:ext cx="331500" cy="331500"/>
            </a:xfrm>
            <a:prstGeom prst="ellipse">
              <a:avLst/>
            </a:prstGeom>
            <a:solidFill>
              <a:srgbClr val="6EAA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71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avatars.mds.yandex.net/i?id=bb0d47f8c03b9d2a9e2dad26fc8975bdaa1b6ef9-1034871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7192" r="32290" b="4555"/>
          <a:stretch/>
        </p:blipFill>
        <p:spPr bwMode="auto">
          <a:xfrm rot="1789538">
            <a:off x="10052192" y="3314122"/>
            <a:ext cx="683581" cy="12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avatars.mds.yandex.net/i?id=bb0d47f8c03b9d2a9e2dad26fc8975bdaa1b6ef9-1034871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7192" r="32290" b="4555"/>
          <a:stretch/>
        </p:blipFill>
        <p:spPr bwMode="auto">
          <a:xfrm rot="2077154">
            <a:off x="9576398" y="3127884"/>
            <a:ext cx="683581" cy="12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rtpostel-ivanovo.ru/files/upload_17/product/kpb-detskij-poplin/Stepashka-kolor-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88" y="408900"/>
            <a:ext cx="6036814" cy="4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i?id=bb0d47f8c03b9d2a9e2dad26fc8975bdaa1b6ef9-1034871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7192" r="32290" b="4555"/>
          <a:stretch/>
        </p:blipFill>
        <p:spPr bwMode="auto">
          <a:xfrm rot="1789538">
            <a:off x="2268346" y="4868806"/>
            <a:ext cx="683581" cy="12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avatars.mds.yandex.net/i?id=bb0d47f8c03b9d2a9e2dad26fc8975bdaa1b6ef9-1034871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7192" r="32290" b="4555"/>
          <a:stretch/>
        </p:blipFill>
        <p:spPr bwMode="auto">
          <a:xfrm rot="1789538">
            <a:off x="2833436" y="5013869"/>
            <a:ext cx="683581" cy="12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avatars.mds.yandex.net/i?id=bb0d47f8c03b9d2a9e2dad26fc8975bdaa1b6ef9-1034871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7192" r="32290" b="4555"/>
          <a:stretch/>
        </p:blipFill>
        <p:spPr bwMode="auto">
          <a:xfrm rot="1789538">
            <a:off x="3324225" y="5064316"/>
            <a:ext cx="683581" cy="12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avatars.mds.yandex.net/i?id=bb0d47f8c03b9d2a9e2dad26fc8975bdaa1b6ef9-1034871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7192" r="32290" b="4555"/>
          <a:stretch/>
        </p:blipFill>
        <p:spPr bwMode="auto">
          <a:xfrm rot="1789538">
            <a:off x="3991017" y="5013869"/>
            <a:ext cx="683581" cy="12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avatars.mds.yandex.net/i?id=bb0d47f8c03b9d2a9e2dad26fc8975bdaa1b6ef9-1034871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7192" r="32290" b="4555"/>
          <a:stretch/>
        </p:blipFill>
        <p:spPr bwMode="auto">
          <a:xfrm rot="1789538">
            <a:off x="4698876" y="5114765"/>
            <a:ext cx="683581" cy="12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avatars.mds.yandex.net/i?id=bb0d47f8c03b9d2a9e2dad26fc8975bdaa1b6ef9-1034871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7192" r="32290" b="4555"/>
          <a:stretch/>
        </p:blipFill>
        <p:spPr bwMode="auto">
          <a:xfrm rot="1789538">
            <a:off x="10906189" y="3823832"/>
            <a:ext cx="683581" cy="12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vatars.mds.yandex.net/i?id=bb0d47f8c03b9d2a9e2dad26fc8975bdaa1b6ef9-1034871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7192" r="32290" b="4555"/>
          <a:stretch/>
        </p:blipFill>
        <p:spPr bwMode="auto">
          <a:xfrm rot="1789538">
            <a:off x="10510384" y="3522106"/>
            <a:ext cx="683581" cy="12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avatars.mds.yandex.net/i?id=bb0d47f8c03b9d2a9e2dad26fc8975bdaa1b6ef9-10348710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7192" r="32290" b="4555"/>
          <a:stretch/>
        </p:blipFill>
        <p:spPr bwMode="auto">
          <a:xfrm rot="1789538">
            <a:off x="9088766" y="2941647"/>
            <a:ext cx="683581" cy="12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34;p24"/>
          <p:cNvGrpSpPr/>
          <p:nvPr/>
        </p:nvGrpSpPr>
        <p:grpSpPr>
          <a:xfrm>
            <a:off x="1272153" y="5005783"/>
            <a:ext cx="1791167" cy="755390"/>
            <a:chOff x="5867400" y="3333750"/>
            <a:chExt cx="457581" cy="192976"/>
          </a:xfrm>
        </p:grpSpPr>
        <p:grpSp>
          <p:nvGrpSpPr>
            <p:cNvPr id="3" name="Google Shape;1635;p24"/>
            <p:cNvGrpSpPr/>
            <p:nvPr/>
          </p:nvGrpSpPr>
          <p:grpSpPr>
            <a:xfrm>
              <a:off x="5867400" y="3333750"/>
              <a:ext cx="457581" cy="192976"/>
              <a:chOff x="5867400" y="3333750"/>
              <a:chExt cx="457581" cy="192976"/>
            </a:xfrm>
          </p:grpSpPr>
          <p:sp>
            <p:nvSpPr>
              <p:cNvPr id="6" name="Google Shape;1636;p24"/>
              <p:cNvSpPr/>
              <p:nvPr/>
            </p:nvSpPr>
            <p:spPr>
              <a:xfrm>
                <a:off x="5867400" y="3392519"/>
                <a:ext cx="457581" cy="134207"/>
              </a:xfrm>
              <a:custGeom>
                <a:avLst/>
                <a:gdLst/>
                <a:ahLst/>
                <a:cxnLst/>
                <a:rect l="l" t="t" r="r" b="b"/>
                <a:pathLst>
                  <a:path w="457581" h="134207" extrusionOk="0">
                    <a:moveTo>
                      <a:pt x="455009" y="0"/>
                    </a:moveTo>
                    <a:lnTo>
                      <a:pt x="0" y="0"/>
                    </a:lnTo>
                    <a:lnTo>
                      <a:pt x="0" y="71533"/>
                    </a:lnTo>
                    <a:lnTo>
                      <a:pt x="0" y="71533"/>
                    </a:lnTo>
                    <a:cubicBezTo>
                      <a:pt x="0" y="106108"/>
                      <a:pt x="102394" y="134207"/>
                      <a:pt x="228791" y="134207"/>
                    </a:cubicBezTo>
                    <a:cubicBezTo>
                      <a:pt x="355187" y="134207"/>
                      <a:pt x="457581" y="106204"/>
                      <a:pt x="457581" y="71533"/>
                    </a:cubicBezTo>
                    <a:cubicBezTo>
                      <a:pt x="457581" y="68390"/>
                      <a:pt x="455009" y="0"/>
                      <a:pt x="455009" y="0"/>
                    </a:cubicBezTo>
                    <a:close/>
                  </a:path>
                </a:pathLst>
              </a:custGeom>
              <a:solidFill>
                <a:srgbClr val="EBA4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1637;p24"/>
              <p:cNvSpPr/>
              <p:nvPr/>
            </p:nvSpPr>
            <p:spPr>
              <a:xfrm>
                <a:off x="5867400" y="3333750"/>
                <a:ext cx="457581" cy="125349"/>
              </a:xfrm>
              <a:custGeom>
                <a:avLst/>
                <a:gdLst/>
                <a:ahLst/>
                <a:cxnLst/>
                <a:rect l="l" t="t" r="r" b="b"/>
                <a:pathLst>
                  <a:path w="457581" h="125349" extrusionOk="0">
                    <a:moveTo>
                      <a:pt x="457581" y="62675"/>
                    </a:moveTo>
                    <a:cubicBezTo>
                      <a:pt x="457581" y="97289"/>
                      <a:pt x="355148" y="125349"/>
                      <a:pt x="228791" y="125349"/>
                    </a:cubicBezTo>
                    <a:cubicBezTo>
                      <a:pt x="102433" y="125349"/>
                      <a:pt x="0" y="97289"/>
                      <a:pt x="0" y="62675"/>
                    </a:cubicBezTo>
                    <a:cubicBezTo>
                      <a:pt x="0" y="28060"/>
                      <a:pt x="102433" y="0"/>
                      <a:pt x="228791" y="0"/>
                    </a:cubicBezTo>
                    <a:cubicBezTo>
                      <a:pt x="355148" y="0"/>
                      <a:pt x="457581" y="28060"/>
                      <a:pt x="457581" y="62675"/>
                    </a:cubicBezTo>
                    <a:close/>
                  </a:path>
                </a:pathLst>
              </a:custGeom>
              <a:solidFill>
                <a:srgbClr val="FFBB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1638;p24"/>
              <p:cNvSpPr/>
              <p:nvPr/>
            </p:nvSpPr>
            <p:spPr>
              <a:xfrm>
                <a:off x="5914739" y="3351371"/>
                <a:ext cx="362902" cy="90106"/>
              </a:xfrm>
              <a:custGeom>
                <a:avLst/>
                <a:gdLst/>
                <a:ahLst/>
                <a:cxnLst/>
                <a:rect l="l" t="t" r="r" b="b"/>
                <a:pathLst>
                  <a:path w="362902" h="90106" extrusionOk="0">
                    <a:moveTo>
                      <a:pt x="362903" y="45053"/>
                    </a:moveTo>
                    <a:cubicBezTo>
                      <a:pt x="362903" y="69935"/>
                      <a:pt x="281664" y="90106"/>
                      <a:pt x="181451" y="90106"/>
                    </a:cubicBezTo>
                    <a:cubicBezTo>
                      <a:pt x="81238" y="90106"/>
                      <a:pt x="0" y="69935"/>
                      <a:pt x="0" y="45053"/>
                    </a:cubicBezTo>
                    <a:cubicBezTo>
                      <a:pt x="0" y="20171"/>
                      <a:pt x="81238" y="0"/>
                      <a:pt x="181451" y="0"/>
                    </a:cubicBezTo>
                    <a:cubicBezTo>
                      <a:pt x="281664" y="0"/>
                      <a:pt x="362903" y="20171"/>
                      <a:pt x="362903" y="45053"/>
                    </a:cubicBezTo>
                    <a:close/>
                  </a:path>
                </a:pathLst>
              </a:custGeom>
              <a:solidFill>
                <a:srgbClr val="FFCE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1639;p24"/>
            <p:cNvSpPr/>
            <p:nvPr/>
          </p:nvSpPr>
          <p:spPr>
            <a:xfrm>
              <a:off x="5966936" y="3360800"/>
              <a:ext cx="250832" cy="77426"/>
            </a:xfrm>
            <a:custGeom>
              <a:avLst/>
              <a:gdLst/>
              <a:ahLst/>
              <a:cxnLst/>
              <a:rect l="l" t="t" r="r" b="b"/>
              <a:pathLst>
                <a:path w="250832" h="77426" extrusionOk="0">
                  <a:moveTo>
                    <a:pt x="95917" y="40481"/>
                  </a:moveTo>
                  <a:lnTo>
                    <a:pt x="0" y="33719"/>
                  </a:lnTo>
                  <a:cubicBezTo>
                    <a:pt x="0" y="33719"/>
                    <a:pt x="58102" y="82677"/>
                    <a:pt x="184690" y="76962"/>
                  </a:cubicBezTo>
                  <a:lnTo>
                    <a:pt x="198406" y="75343"/>
                  </a:lnTo>
                  <a:cubicBezTo>
                    <a:pt x="301466" y="53531"/>
                    <a:pt x="220790" y="8763"/>
                    <a:pt x="220790" y="8763"/>
                  </a:cubicBezTo>
                  <a:lnTo>
                    <a:pt x="156782" y="24479"/>
                  </a:lnTo>
                  <a:cubicBezTo>
                    <a:pt x="125063" y="4858"/>
                    <a:pt x="76581" y="0"/>
                    <a:pt x="76581" y="0"/>
                  </a:cubicBezTo>
                  <a:cubicBezTo>
                    <a:pt x="76581" y="0"/>
                    <a:pt x="57912" y="16859"/>
                    <a:pt x="95822" y="4048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640;p24"/>
            <p:cNvSpPr/>
            <p:nvPr/>
          </p:nvSpPr>
          <p:spPr>
            <a:xfrm>
              <a:off x="6135814" y="3414331"/>
              <a:ext cx="60769" cy="60007"/>
            </a:xfrm>
            <a:custGeom>
              <a:avLst/>
              <a:gdLst/>
              <a:ahLst/>
              <a:cxnLst/>
              <a:rect l="l" t="t" r="r" b="b"/>
              <a:pathLst>
                <a:path w="60769" h="60007" extrusionOk="0">
                  <a:moveTo>
                    <a:pt x="60770" y="29432"/>
                  </a:moveTo>
                  <a:cubicBezTo>
                    <a:pt x="38005" y="34100"/>
                    <a:pt x="34576" y="37528"/>
                    <a:pt x="30956" y="60008"/>
                  </a:cubicBezTo>
                  <a:cubicBezTo>
                    <a:pt x="26479" y="37719"/>
                    <a:pt x="22955" y="34385"/>
                    <a:pt x="0" y="30575"/>
                  </a:cubicBezTo>
                  <a:cubicBezTo>
                    <a:pt x="22765" y="25908"/>
                    <a:pt x="26194" y="22479"/>
                    <a:pt x="29813" y="0"/>
                  </a:cubicBezTo>
                  <a:cubicBezTo>
                    <a:pt x="34576" y="22574"/>
                    <a:pt x="38005" y="25813"/>
                    <a:pt x="60770" y="294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1751;p24"/>
          <p:cNvSpPr/>
          <p:nvPr/>
        </p:nvSpPr>
        <p:spPr>
          <a:xfrm>
            <a:off x="1193177" y="4204449"/>
            <a:ext cx="581828" cy="581828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FFB3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750;p24"/>
          <p:cNvSpPr/>
          <p:nvPr/>
        </p:nvSpPr>
        <p:spPr>
          <a:xfrm>
            <a:off x="1934541" y="4008852"/>
            <a:ext cx="776598" cy="7765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FFB3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sz="44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4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707;p24"/>
          <p:cNvGrpSpPr/>
          <p:nvPr/>
        </p:nvGrpSpPr>
        <p:grpSpPr>
          <a:xfrm>
            <a:off x="3218423" y="3727046"/>
            <a:ext cx="1791167" cy="2116808"/>
            <a:chOff x="2948920" y="4371290"/>
            <a:chExt cx="1791167" cy="1949177"/>
          </a:xfrm>
        </p:grpSpPr>
        <p:grpSp>
          <p:nvGrpSpPr>
            <p:cNvPr id="13" name="Google Shape;1708;p24"/>
            <p:cNvGrpSpPr/>
            <p:nvPr/>
          </p:nvGrpSpPr>
          <p:grpSpPr>
            <a:xfrm>
              <a:off x="2948920" y="5565077"/>
              <a:ext cx="1791167" cy="755390"/>
              <a:chOff x="5867400" y="3333750"/>
              <a:chExt cx="457581" cy="192976"/>
            </a:xfrm>
          </p:grpSpPr>
          <p:grpSp>
            <p:nvGrpSpPr>
              <p:cNvPr id="28" name="Google Shape;1709;p24"/>
              <p:cNvGrpSpPr/>
              <p:nvPr/>
            </p:nvGrpSpPr>
            <p:grpSpPr>
              <a:xfrm>
                <a:off x="5867400" y="3333750"/>
                <a:ext cx="457581" cy="192976"/>
                <a:chOff x="5867400" y="3333750"/>
                <a:chExt cx="457581" cy="192976"/>
              </a:xfrm>
            </p:grpSpPr>
            <p:sp>
              <p:nvSpPr>
                <p:cNvPr id="31" name="Google Shape;1710;p24"/>
                <p:cNvSpPr/>
                <p:nvPr/>
              </p:nvSpPr>
              <p:spPr>
                <a:xfrm>
                  <a:off x="5867400" y="3392519"/>
                  <a:ext cx="457581" cy="1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34207" extrusionOk="0">
                      <a:moveTo>
                        <a:pt x="455009" y="0"/>
                      </a:moveTo>
                      <a:lnTo>
                        <a:pt x="0" y="0"/>
                      </a:lnTo>
                      <a:lnTo>
                        <a:pt x="0" y="71533"/>
                      </a:lnTo>
                      <a:lnTo>
                        <a:pt x="0" y="71533"/>
                      </a:lnTo>
                      <a:cubicBezTo>
                        <a:pt x="0" y="106108"/>
                        <a:pt x="102394" y="134207"/>
                        <a:pt x="228791" y="134207"/>
                      </a:cubicBezTo>
                      <a:cubicBezTo>
                        <a:pt x="355187" y="134207"/>
                        <a:pt x="457581" y="106204"/>
                        <a:pt x="457581" y="71533"/>
                      </a:cubicBezTo>
                      <a:cubicBezTo>
                        <a:pt x="457581" y="68390"/>
                        <a:pt x="455009" y="0"/>
                        <a:pt x="455009" y="0"/>
                      </a:cubicBezTo>
                      <a:close/>
                    </a:path>
                  </a:pathLst>
                </a:custGeom>
                <a:solidFill>
                  <a:srgbClr val="EBA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1711;p24"/>
                <p:cNvSpPr/>
                <p:nvPr/>
              </p:nvSpPr>
              <p:spPr>
                <a:xfrm>
                  <a:off x="5867400" y="3333750"/>
                  <a:ext cx="457581" cy="12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25349" extrusionOk="0">
                      <a:moveTo>
                        <a:pt x="457581" y="62675"/>
                      </a:moveTo>
                      <a:cubicBezTo>
                        <a:pt x="457581" y="97289"/>
                        <a:pt x="355148" y="125349"/>
                        <a:pt x="228791" y="125349"/>
                      </a:cubicBezTo>
                      <a:cubicBezTo>
                        <a:pt x="102433" y="125349"/>
                        <a:pt x="0" y="97289"/>
                        <a:pt x="0" y="62675"/>
                      </a:cubicBezTo>
                      <a:cubicBezTo>
                        <a:pt x="0" y="28060"/>
                        <a:pt x="102433" y="0"/>
                        <a:pt x="228791" y="0"/>
                      </a:cubicBezTo>
                      <a:cubicBezTo>
                        <a:pt x="355148" y="0"/>
                        <a:pt x="457581" y="28060"/>
                        <a:pt x="457581" y="62675"/>
                      </a:cubicBezTo>
                      <a:close/>
                    </a:path>
                  </a:pathLst>
                </a:custGeom>
                <a:solidFill>
                  <a:srgbClr val="FFBB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1712;p24"/>
                <p:cNvSpPr/>
                <p:nvPr/>
              </p:nvSpPr>
              <p:spPr>
                <a:xfrm>
                  <a:off x="5914739" y="3351371"/>
                  <a:ext cx="362902" cy="9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02" h="90106" extrusionOk="0">
                      <a:moveTo>
                        <a:pt x="362903" y="45053"/>
                      </a:moveTo>
                      <a:cubicBezTo>
                        <a:pt x="362903" y="69935"/>
                        <a:pt x="281664" y="90106"/>
                        <a:pt x="181451" y="90106"/>
                      </a:cubicBezTo>
                      <a:cubicBezTo>
                        <a:pt x="81238" y="90106"/>
                        <a:pt x="0" y="69935"/>
                        <a:pt x="0" y="45053"/>
                      </a:cubicBezTo>
                      <a:cubicBezTo>
                        <a:pt x="0" y="20171"/>
                        <a:pt x="81238" y="0"/>
                        <a:pt x="181451" y="0"/>
                      </a:cubicBezTo>
                      <a:cubicBezTo>
                        <a:pt x="281664" y="0"/>
                        <a:pt x="362903" y="20171"/>
                        <a:pt x="362903" y="45053"/>
                      </a:cubicBezTo>
                      <a:close/>
                    </a:path>
                  </a:pathLst>
                </a:custGeom>
                <a:solidFill>
                  <a:srgbClr val="FFCE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" name="Google Shape;1713;p24"/>
              <p:cNvSpPr/>
              <p:nvPr/>
            </p:nvSpPr>
            <p:spPr>
              <a:xfrm>
                <a:off x="5966936" y="3360800"/>
                <a:ext cx="250832" cy="77426"/>
              </a:xfrm>
              <a:custGeom>
                <a:avLst/>
                <a:gdLst/>
                <a:ahLst/>
                <a:cxnLst/>
                <a:rect l="l" t="t" r="r" b="b"/>
                <a:pathLst>
                  <a:path w="250832" h="77426" extrusionOk="0">
                    <a:moveTo>
                      <a:pt x="95917" y="40481"/>
                    </a:moveTo>
                    <a:lnTo>
                      <a:pt x="0" y="33719"/>
                    </a:lnTo>
                    <a:cubicBezTo>
                      <a:pt x="0" y="33719"/>
                      <a:pt x="58102" y="82677"/>
                      <a:pt x="184690" y="76962"/>
                    </a:cubicBezTo>
                    <a:lnTo>
                      <a:pt x="198406" y="75343"/>
                    </a:lnTo>
                    <a:cubicBezTo>
                      <a:pt x="301466" y="53531"/>
                      <a:pt x="220790" y="8763"/>
                      <a:pt x="220790" y="8763"/>
                    </a:cubicBezTo>
                    <a:lnTo>
                      <a:pt x="156782" y="24479"/>
                    </a:lnTo>
                    <a:cubicBezTo>
                      <a:pt x="125063" y="4858"/>
                      <a:pt x="76581" y="0"/>
                      <a:pt x="76581" y="0"/>
                    </a:cubicBezTo>
                    <a:cubicBezTo>
                      <a:pt x="76581" y="0"/>
                      <a:pt x="57912" y="16859"/>
                      <a:pt x="95822" y="40481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714;p24"/>
              <p:cNvSpPr/>
              <p:nvPr/>
            </p:nvSpPr>
            <p:spPr>
              <a:xfrm>
                <a:off x="6135814" y="3414331"/>
                <a:ext cx="60769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60769" h="60007" extrusionOk="0">
                    <a:moveTo>
                      <a:pt x="60770" y="29432"/>
                    </a:moveTo>
                    <a:cubicBezTo>
                      <a:pt x="38005" y="34100"/>
                      <a:pt x="34576" y="37528"/>
                      <a:pt x="30956" y="60008"/>
                    </a:cubicBezTo>
                    <a:cubicBezTo>
                      <a:pt x="26479" y="37719"/>
                      <a:pt x="22955" y="34385"/>
                      <a:pt x="0" y="30575"/>
                    </a:cubicBezTo>
                    <a:cubicBezTo>
                      <a:pt x="22765" y="25908"/>
                      <a:pt x="26194" y="22479"/>
                      <a:pt x="29813" y="0"/>
                    </a:cubicBezTo>
                    <a:cubicBezTo>
                      <a:pt x="34576" y="22574"/>
                      <a:pt x="38005" y="25813"/>
                      <a:pt x="60770" y="29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715;p24"/>
            <p:cNvGrpSpPr/>
            <p:nvPr/>
          </p:nvGrpSpPr>
          <p:grpSpPr>
            <a:xfrm>
              <a:off x="2948920" y="4968184"/>
              <a:ext cx="1791167" cy="755390"/>
              <a:chOff x="5867400" y="3333750"/>
              <a:chExt cx="457581" cy="192976"/>
            </a:xfrm>
          </p:grpSpPr>
          <p:grpSp>
            <p:nvGrpSpPr>
              <p:cNvPr id="22" name="Google Shape;1716;p24"/>
              <p:cNvGrpSpPr/>
              <p:nvPr/>
            </p:nvGrpSpPr>
            <p:grpSpPr>
              <a:xfrm>
                <a:off x="5867400" y="3333750"/>
                <a:ext cx="457581" cy="192976"/>
                <a:chOff x="5867400" y="3333750"/>
                <a:chExt cx="457581" cy="192976"/>
              </a:xfrm>
            </p:grpSpPr>
            <p:sp>
              <p:nvSpPr>
                <p:cNvPr id="25" name="Google Shape;1717;p24"/>
                <p:cNvSpPr/>
                <p:nvPr/>
              </p:nvSpPr>
              <p:spPr>
                <a:xfrm>
                  <a:off x="5867400" y="3392519"/>
                  <a:ext cx="457581" cy="1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34207" extrusionOk="0">
                      <a:moveTo>
                        <a:pt x="455009" y="0"/>
                      </a:moveTo>
                      <a:lnTo>
                        <a:pt x="0" y="0"/>
                      </a:lnTo>
                      <a:lnTo>
                        <a:pt x="0" y="71533"/>
                      </a:lnTo>
                      <a:lnTo>
                        <a:pt x="0" y="71533"/>
                      </a:lnTo>
                      <a:cubicBezTo>
                        <a:pt x="0" y="106108"/>
                        <a:pt x="102394" y="134207"/>
                        <a:pt x="228791" y="134207"/>
                      </a:cubicBezTo>
                      <a:cubicBezTo>
                        <a:pt x="355187" y="134207"/>
                        <a:pt x="457581" y="106204"/>
                        <a:pt x="457581" y="71533"/>
                      </a:cubicBezTo>
                      <a:cubicBezTo>
                        <a:pt x="457581" y="68390"/>
                        <a:pt x="455009" y="0"/>
                        <a:pt x="455009" y="0"/>
                      </a:cubicBezTo>
                      <a:close/>
                    </a:path>
                  </a:pathLst>
                </a:custGeom>
                <a:solidFill>
                  <a:srgbClr val="EBA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1718;p24"/>
                <p:cNvSpPr/>
                <p:nvPr/>
              </p:nvSpPr>
              <p:spPr>
                <a:xfrm>
                  <a:off x="5867400" y="3333750"/>
                  <a:ext cx="457581" cy="12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25349" extrusionOk="0">
                      <a:moveTo>
                        <a:pt x="457581" y="62675"/>
                      </a:moveTo>
                      <a:cubicBezTo>
                        <a:pt x="457581" y="97289"/>
                        <a:pt x="355148" y="125349"/>
                        <a:pt x="228791" y="125349"/>
                      </a:cubicBezTo>
                      <a:cubicBezTo>
                        <a:pt x="102433" y="125349"/>
                        <a:pt x="0" y="97289"/>
                        <a:pt x="0" y="62675"/>
                      </a:cubicBezTo>
                      <a:cubicBezTo>
                        <a:pt x="0" y="28060"/>
                        <a:pt x="102433" y="0"/>
                        <a:pt x="228791" y="0"/>
                      </a:cubicBezTo>
                      <a:cubicBezTo>
                        <a:pt x="355148" y="0"/>
                        <a:pt x="457581" y="28060"/>
                        <a:pt x="457581" y="62675"/>
                      </a:cubicBezTo>
                      <a:close/>
                    </a:path>
                  </a:pathLst>
                </a:custGeom>
                <a:solidFill>
                  <a:srgbClr val="FFBB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1719;p24"/>
                <p:cNvSpPr/>
                <p:nvPr/>
              </p:nvSpPr>
              <p:spPr>
                <a:xfrm>
                  <a:off x="5914739" y="3351371"/>
                  <a:ext cx="362902" cy="9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02" h="90106" extrusionOk="0">
                      <a:moveTo>
                        <a:pt x="362903" y="45053"/>
                      </a:moveTo>
                      <a:cubicBezTo>
                        <a:pt x="362903" y="69935"/>
                        <a:pt x="281664" y="90106"/>
                        <a:pt x="181451" y="90106"/>
                      </a:cubicBezTo>
                      <a:cubicBezTo>
                        <a:pt x="81238" y="90106"/>
                        <a:pt x="0" y="69935"/>
                        <a:pt x="0" y="45053"/>
                      </a:cubicBezTo>
                      <a:cubicBezTo>
                        <a:pt x="0" y="20171"/>
                        <a:pt x="81238" y="0"/>
                        <a:pt x="181451" y="0"/>
                      </a:cubicBezTo>
                      <a:cubicBezTo>
                        <a:pt x="281664" y="0"/>
                        <a:pt x="362903" y="20171"/>
                        <a:pt x="362903" y="45053"/>
                      </a:cubicBezTo>
                      <a:close/>
                    </a:path>
                  </a:pathLst>
                </a:custGeom>
                <a:solidFill>
                  <a:srgbClr val="FFCE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" name="Google Shape;1720;p24"/>
              <p:cNvSpPr/>
              <p:nvPr/>
            </p:nvSpPr>
            <p:spPr>
              <a:xfrm>
                <a:off x="5966936" y="3360800"/>
                <a:ext cx="250832" cy="77426"/>
              </a:xfrm>
              <a:custGeom>
                <a:avLst/>
                <a:gdLst/>
                <a:ahLst/>
                <a:cxnLst/>
                <a:rect l="l" t="t" r="r" b="b"/>
                <a:pathLst>
                  <a:path w="250832" h="77426" extrusionOk="0">
                    <a:moveTo>
                      <a:pt x="95917" y="40481"/>
                    </a:moveTo>
                    <a:lnTo>
                      <a:pt x="0" y="33719"/>
                    </a:lnTo>
                    <a:cubicBezTo>
                      <a:pt x="0" y="33719"/>
                      <a:pt x="58102" y="82677"/>
                      <a:pt x="184690" y="76962"/>
                    </a:cubicBezTo>
                    <a:lnTo>
                      <a:pt x="198406" y="75343"/>
                    </a:lnTo>
                    <a:cubicBezTo>
                      <a:pt x="301466" y="53531"/>
                      <a:pt x="220790" y="8763"/>
                      <a:pt x="220790" y="8763"/>
                    </a:cubicBezTo>
                    <a:lnTo>
                      <a:pt x="156782" y="24479"/>
                    </a:lnTo>
                    <a:cubicBezTo>
                      <a:pt x="125063" y="4858"/>
                      <a:pt x="76581" y="0"/>
                      <a:pt x="76581" y="0"/>
                    </a:cubicBezTo>
                    <a:cubicBezTo>
                      <a:pt x="76581" y="0"/>
                      <a:pt x="57912" y="16859"/>
                      <a:pt x="95822" y="40481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721;p24"/>
              <p:cNvSpPr/>
              <p:nvPr/>
            </p:nvSpPr>
            <p:spPr>
              <a:xfrm>
                <a:off x="6135814" y="3414331"/>
                <a:ext cx="60769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60769" h="60007" extrusionOk="0">
                    <a:moveTo>
                      <a:pt x="60770" y="29432"/>
                    </a:moveTo>
                    <a:cubicBezTo>
                      <a:pt x="38005" y="34100"/>
                      <a:pt x="34576" y="37528"/>
                      <a:pt x="30956" y="60008"/>
                    </a:cubicBezTo>
                    <a:cubicBezTo>
                      <a:pt x="26479" y="37719"/>
                      <a:pt x="22955" y="34385"/>
                      <a:pt x="0" y="30575"/>
                    </a:cubicBezTo>
                    <a:cubicBezTo>
                      <a:pt x="22765" y="25908"/>
                      <a:pt x="26194" y="22479"/>
                      <a:pt x="29813" y="0"/>
                    </a:cubicBezTo>
                    <a:cubicBezTo>
                      <a:pt x="34576" y="22574"/>
                      <a:pt x="38005" y="25813"/>
                      <a:pt x="60770" y="29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722;p24"/>
            <p:cNvGrpSpPr/>
            <p:nvPr/>
          </p:nvGrpSpPr>
          <p:grpSpPr>
            <a:xfrm>
              <a:off x="2948920" y="4371290"/>
              <a:ext cx="1791167" cy="755390"/>
              <a:chOff x="5867400" y="3333750"/>
              <a:chExt cx="457581" cy="192976"/>
            </a:xfrm>
          </p:grpSpPr>
          <p:grpSp>
            <p:nvGrpSpPr>
              <p:cNvPr id="16" name="Google Shape;1723;p24"/>
              <p:cNvGrpSpPr/>
              <p:nvPr/>
            </p:nvGrpSpPr>
            <p:grpSpPr>
              <a:xfrm>
                <a:off x="5867400" y="3333750"/>
                <a:ext cx="457581" cy="192976"/>
                <a:chOff x="5867400" y="3333750"/>
                <a:chExt cx="457581" cy="192976"/>
              </a:xfrm>
            </p:grpSpPr>
            <p:sp>
              <p:nvSpPr>
                <p:cNvPr id="19" name="Google Shape;1724;p24"/>
                <p:cNvSpPr/>
                <p:nvPr/>
              </p:nvSpPr>
              <p:spPr>
                <a:xfrm>
                  <a:off x="5867400" y="3392519"/>
                  <a:ext cx="457581" cy="1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34207" extrusionOk="0">
                      <a:moveTo>
                        <a:pt x="455009" y="0"/>
                      </a:moveTo>
                      <a:lnTo>
                        <a:pt x="0" y="0"/>
                      </a:lnTo>
                      <a:lnTo>
                        <a:pt x="0" y="71533"/>
                      </a:lnTo>
                      <a:lnTo>
                        <a:pt x="0" y="71533"/>
                      </a:lnTo>
                      <a:cubicBezTo>
                        <a:pt x="0" y="106108"/>
                        <a:pt x="102394" y="134207"/>
                        <a:pt x="228791" y="134207"/>
                      </a:cubicBezTo>
                      <a:cubicBezTo>
                        <a:pt x="355187" y="134207"/>
                        <a:pt x="457581" y="106204"/>
                        <a:pt x="457581" y="71533"/>
                      </a:cubicBezTo>
                      <a:cubicBezTo>
                        <a:pt x="457581" y="68390"/>
                        <a:pt x="455009" y="0"/>
                        <a:pt x="455009" y="0"/>
                      </a:cubicBezTo>
                      <a:close/>
                    </a:path>
                  </a:pathLst>
                </a:custGeom>
                <a:solidFill>
                  <a:srgbClr val="EBA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725;p24"/>
                <p:cNvSpPr/>
                <p:nvPr/>
              </p:nvSpPr>
              <p:spPr>
                <a:xfrm>
                  <a:off x="5867400" y="3333750"/>
                  <a:ext cx="457581" cy="12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25349" extrusionOk="0">
                      <a:moveTo>
                        <a:pt x="457581" y="62675"/>
                      </a:moveTo>
                      <a:cubicBezTo>
                        <a:pt x="457581" y="97289"/>
                        <a:pt x="355148" y="125349"/>
                        <a:pt x="228791" y="125349"/>
                      </a:cubicBezTo>
                      <a:cubicBezTo>
                        <a:pt x="102433" y="125349"/>
                        <a:pt x="0" y="97289"/>
                        <a:pt x="0" y="62675"/>
                      </a:cubicBezTo>
                      <a:cubicBezTo>
                        <a:pt x="0" y="28060"/>
                        <a:pt x="102433" y="0"/>
                        <a:pt x="228791" y="0"/>
                      </a:cubicBezTo>
                      <a:cubicBezTo>
                        <a:pt x="355148" y="0"/>
                        <a:pt x="457581" y="28060"/>
                        <a:pt x="457581" y="62675"/>
                      </a:cubicBezTo>
                      <a:close/>
                    </a:path>
                  </a:pathLst>
                </a:custGeom>
                <a:solidFill>
                  <a:srgbClr val="FFBB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726;p24"/>
                <p:cNvSpPr/>
                <p:nvPr/>
              </p:nvSpPr>
              <p:spPr>
                <a:xfrm>
                  <a:off x="5914739" y="3351371"/>
                  <a:ext cx="362902" cy="9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02" h="90106" extrusionOk="0">
                      <a:moveTo>
                        <a:pt x="362903" y="45053"/>
                      </a:moveTo>
                      <a:cubicBezTo>
                        <a:pt x="362903" y="69935"/>
                        <a:pt x="281664" y="90106"/>
                        <a:pt x="181451" y="90106"/>
                      </a:cubicBezTo>
                      <a:cubicBezTo>
                        <a:pt x="81238" y="90106"/>
                        <a:pt x="0" y="69935"/>
                        <a:pt x="0" y="45053"/>
                      </a:cubicBezTo>
                      <a:cubicBezTo>
                        <a:pt x="0" y="20171"/>
                        <a:pt x="81238" y="0"/>
                        <a:pt x="181451" y="0"/>
                      </a:cubicBezTo>
                      <a:cubicBezTo>
                        <a:pt x="281664" y="0"/>
                        <a:pt x="362903" y="20171"/>
                        <a:pt x="362903" y="45053"/>
                      </a:cubicBezTo>
                      <a:close/>
                    </a:path>
                  </a:pathLst>
                </a:custGeom>
                <a:solidFill>
                  <a:srgbClr val="FFCE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" name="Google Shape;1727;p24"/>
              <p:cNvSpPr/>
              <p:nvPr/>
            </p:nvSpPr>
            <p:spPr>
              <a:xfrm>
                <a:off x="5966936" y="3360800"/>
                <a:ext cx="250832" cy="77426"/>
              </a:xfrm>
              <a:custGeom>
                <a:avLst/>
                <a:gdLst/>
                <a:ahLst/>
                <a:cxnLst/>
                <a:rect l="l" t="t" r="r" b="b"/>
                <a:pathLst>
                  <a:path w="250832" h="77426" extrusionOk="0">
                    <a:moveTo>
                      <a:pt x="95917" y="40481"/>
                    </a:moveTo>
                    <a:lnTo>
                      <a:pt x="0" y="33719"/>
                    </a:lnTo>
                    <a:cubicBezTo>
                      <a:pt x="0" y="33719"/>
                      <a:pt x="58102" y="82677"/>
                      <a:pt x="184690" y="76962"/>
                    </a:cubicBezTo>
                    <a:lnTo>
                      <a:pt x="198406" y="75343"/>
                    </a:lnTo>
                    <a:cubicBezTo>
                      <a:pt x="301466" y="53531"/>
                      <a:pt x="220790" y="8763"/>
                      <a:pt x="220790" y="8763"/>
                    </a:cubicBezTo>
                    <a:lnTo>
                      <a:pt x="156782" y="24479"/>
                    </a:lnTo>
                    <a:cubicBezTo>
                      <a:pt x="125063" y="4858"/>
                      <a:pt x="76581" y="0"/>
                      <a:pt x="76581" y="0"/>
                    </a:cubicBezTo>
                    <a:cubicBezTo>
                      <a:pt x="76581" y="0"/>
                      <a:pt x="57912" y="16859"/>
                      <a:pt x="95822" y="40481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728;p24"/>
              <p:cNvSpPr/>
              <p:nvPr/>
            </p:nvSpPr>
            <p:spPr>
              <a:xfrm>
                <a:off x="6135814" y="3414331"/>
                <a:ext cx="60769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60769" h="60007" extrusionOk="0">
                    <a:moveTo>
                      <a:pt x="60770" y="29432"/>
                    </a:moveTo>
                    <a:cubicBezTo>
                      <a:pt x="38005" y="34100"/>
                      <a:pt x="34576" y="37528"/>
                      <a:pt x="30956" y="60008"/>
                    </a:cubicBezTo>
                    <a:cubicBezTo>
                      <a:pt x="26479" y="37719"/>
                      <a:pt x="22955" y="34385"/>
                      <a:pt x="0" y="30575"/>
                    </a:cubicBezTo>
                    <a:cubicBezTo>
                      <a:pt x="22765" y="25908"/>
                      <a:pt x="26194" y="22479"/>
                      <a:pt x="29813" y="0"/>
                    </a:cubicBezTo>
                    <a:cubicBezTo>
                      <a:pt x="34576" y="22574"/>
                      <a:pt x="38005" y="25813"/>
                      <a:pt x="60770" y="29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4" name="Google Shape;1748;p24"/>
          <p:cNvSpPr/>
          <p:nvPr/>
        </p:nvSpPr>
        <p:spPr>
          <a:xfrm>
            <a:off x="4109273" y="2861250"/>
            <a:ext cx="776598" cy="84338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FFB3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sz="44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749;p24"/>
          <p:cNvSpPr/>
          <p:nvPr/>
        </p:nvSpPr>
        <p:spPr>
          <a:xfrm>
            <a:off x="3342136" y="2977111"/>
            <a:ext cx="581828" cy="631866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FFB3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sz="4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Google Shape;1642;p24"/>
          <p:cNvGrpSpPr/>
          <p:nvPr/>
        </p:nvGrpSpPr>
        <p:grpSpPr>
          <a:xfrm>
            <a:off x="5250973" y="2707771"/>
            <a:ext cx="1791167" cy="3142965"/>
            <a:chOff x="4943678" y="3177502"/>
            <a:chExt cx="1791167" cy="3142965"/>
          </a:xfrm>
        </p:grpSpPr>
        <p:grpSp>
          <p:nvGrpSpPr>
            <p:cNvPr id="37" name="Google Shape;1643;p24"/>
            <p:cNvGrpSpPr/>
            <p:nvPr/>
          </p:nvGrpSpPr>
          <p:grpSpPr>
            <a:xfrm>
              <a:off x="4943678" y="5565077"/>
              <a:ext cx="1791167" cy="755390"/>
              <a:chOff x="5867400" y="3333750"/>
              <a:chExt cx="457581" cy="192976"/>
            </a:xfrm>
          </p:grpSpPr>
          <p:grpSp>
            <p:nvGrpSpPr>
              <p:cNvPr id="66" name="Google Shape;1644;p24"/>
              <p:cNvGrpSpPr/>
              <p:nvPr/>
            </p:nvGrpSpPr>
            <p:grpSpPr>
              <a:xfrm>
                <a:off x="5867400" y="3333750"/>
                <a:ext cx="457581" cy="192976"/>
                <a:chOff x="5867400" y="3333750"/>
                <a:chExt cx="457581" cy="192976"/>
              </a:xfrm>
            </p:grpSpPr>
            <p:sp>
              <p:nvSpPr>
                <p:cNvPr id="69" name="Google Shape;1645;p24"/>
                <p:cNvSpPr/>
                <p:nvPr/>
              </p:nvSpPr>
              <p:spPr>
                <a:xfrm>
                  <a:off x="5867400" y="3392519"/>
                  <a:ext cx="457581" cy="1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34207" extrusionOk="0">
                      <a:moveTo>
                        <a:pt x="455009" y="0"/>
                      </a:moveTo>
                      <a:lnTo>
                        <a:pt x="0" y="0"/>
                      </a:lnTo>
                      <a:lnTo>
                        <a:pt x="0" y="71533"/>
                      </a:lnTo>
                      <a:lnTo>
                        <a:pt x="0" y="71533"/>
                      </a:lnTo>
                      <a:cubicBezTo>
                        <a:pt x="0" y="106108"/>
                        <a:pt x="102394" y="134207"/>
                        <a:pt x="228791" y="134207"/>
                      </a:cubicBezTo>
                      <a:cubicBezTo>
                        <a:pt x="355187" y="134207"/>
                        <a:pt x="457581" y="106204"/>
                        <a:pt x="457581" y="71533"/>
                      </a:cubicBezTo>
                      <a:cubicBezTo>
                        <a:pt x="457581" y="68390"/>
                        <a:pt x="455009" y="0"/>
                        <a:pt x="455009" y="0"/>
                      </a:cubicBezTo>
                      <a:close/>
                    </a:path>
                  </a:pathLst>
                </a:custGeom>
                <a:solidFill>
                  <a:srgbClr val="EBA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1646;p24"/>
                <p:cNvSpPr/>
                <p:nvPr/>
              </p:nvSpPr>
              <p:spPr>
                <a:xfrm>
                  <a:off x="5867400" y="3333750"/>
                  <a:ext cx="457581" cy="12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25349" extrusionOk="0">
                      <a:moveTo>
                        <a:pt x="457581" y="62675"/>
                      </a:moveTo>
                      <a:cubicBezTo>
                        <a:pt x="457581" y="97289"/>
                        <a:pt x="355148" y="125349"/>
                        <a:pt x="228791" y="125349"/>
                      </a:cubicBezTo>
                      <a:cubicBezTo>
                        <a:pt x="102433" y="125349"/>
                        <a:pt x="0" y="97289"/>
                        <a:pt x="0" y="62675"/>
                      </a:cubicBezTo>
                      <a:cubicBezTo>
                        <a:pt x="0" y="28060"/>
                        <a:pt x="102433" y="0"/>
                        <a:pt x="228791" y="0"/>
                      </a:cubicBezTo>
                      <a:cubicBezTo>
                        <a:pt x="355148" y="0"/>
                        <a:pt x="457581" y="28060"/>
                        <a:pt x="457581" y="62675"/>
                      </a:cubicBezTo>
                      <a:close/>
                    </a:path>
                  </a:pathLst>
                </a:custGeom>
                <a:solidFill>
                  <a:srgbClr val="FFBB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1647;p24"/>
                <p:cNvSpPr/>
                <p:nvPr/>
              </p:nvSpPr>
              <p:spPr>
                <a:xfrm>
                  <a:off x="5914739" y="3351371"/>
                  <a:ext cx="362902" cy="9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02" h="90106" extrusionOk="0">
                      <a:moveTo>
                        <a:pt x="362903" y="45053"/>
                      </a:moveTo>
                      <a:cubicBezTo>
                        <a:pt x="362903" y="69935"/>
                        <a:pt x="281664" y="90106"/>
                        <a:pt x="181451" y="90106"/>
                      </a:cubicBezTo>
                      <a:cubicBezTo>
                        <a:pt x="81238" y="90106"/>
                        <a:pt x="0" y="69935"/>
                        <a:pt x="0" y="45053"/>
                      </a:cubicBezTo>
                      <a:cubicBezTo>
                        <a:pt x="0" y="20171"/>
                        <a:pt x="81238" y="0"/>
                        <a:pt x="181451" y="0"/>
                      </a:cubicBezTo>
                      <a:cubicBezTo>
                        <a:pt x="281664" y="0"/>
                        <a:pt x="362903" y="20171"/>
                        <a:pt x="362903" y="45053"/>
                      </a:cubicBezTo>
                      <a:close/>
                    </a:path>
                  </a:pathLst>
                </a:custGeom>
                <a:solidFill>
                  <a:srgbClr val="FFCE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" name="Google Shape;1648;p24"/>
              <p:cNvSpPr/>
              <p:nvPr/>
            </p:nvSpPr>
            <p:spPr>
              <a:xfrm>
                <a:off x="5966936" y="3360800"/>
                <a:ext cx="250832" cy="77426"/>
              </a:xfrm>
              <a:custGeom>
                <a:avLst/>
                <a:gdLst/>
                <a:ahLst/>
                <a:cxnLst/>
                <a:rect l="l" t="t" r="r" b="b"/>
                <a:pathLst>
                  <a:path w="250832" h="77426" extrusionOk="0">
                    <a:moveTo>
                      <a:pt x="95917" y="40481"/>
                    </a:moveTo>
                    <a:lnTo>
                      <a:pt x="0" y="33719"/>
                    </a:lnTo>
                    <a:cubicBezTo>
                      <a:pt x="0" y="33719"/>
                      <a:pt x="58102" y="82677"/>
                      <a:pt x="184690" y="76962"/>
                    </a:cubicBezTo>
                    <a:lnTo>
                      <a:pt x="198406" y="75343"/>
                    </a:lnTo>
                    <a:cubicBezTo>
                      <a:pt x="301466" y="53531"/>
                      <a:pt x="220790" y="8763"/>
                      <a:pt x="220790" y="8763"/>
                    </a:cubicBezTo>
                    <a:lnTo>
                      <a:pt x="156782" y="24479"/>
                    </a:lnTo>
                    <a:cubicBezTo>
                      <a:pt x="125063" y="4858"/>
                      <a:pt x="76581" y="0"/>
                      <a:pt x="76581" y="0"/>
                    </a:cubicBezTo>
                    <a:cubicBezTo>
                      <a:pt x="76581" y="0"/>
                      <a:pt x="57912" y="16859"/>
                      <a:pt x="95822" y="40481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1649;p24"/>
              <p:cNvSpPr/>
              <p:nvPr/>
            </p:nvSpPr>
            <p:spPr>
              <a:xfrm>
                <a:off x="6135814" y="3414331"/>
                <a:ext cx="60769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60769" h="60007" extrusionOk="0">
                    <a:moveTo>
                      <a:pt x="60770" y="29432"/>
                    </a:moveTo>
                    <a:cubicBezTo>
                      <a:pt x="38005" y="34100"/>
                      <a:pt x="34576" y="37528"/>
                      <a:pt x="30956" y="60008"/>
                    </a:cubicBezTo>
                    <a:cubicBezTo>
                      <a:pt x="26479" y="37719"/>
                      <a:pt x="22955" y="34385"/>
                      <a:pt x="0" y="30575"/>
                    </a:cubicBezTo>
                    <a:cubicBezTo>
                      <a:pt x="22765" y="25908"/>
                      <a:pt x="26194" y="22479"/>
                      <a:pt x="29813" y="0"/>
                    </a:cubicBezTo>
                    <a:cubicBezTo>
                      <a:pt x="34576" y="22574"/>
                      <a:pt x="38005" y="25813"/>
                      <a:pt x="60770" y="29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1650;p24"/>
            <p:cNvGrpSpPr/>
            <p:nvPr/>
          </p:nvGrpSpPr>
          <p:grpSpPr>
            <a:xfrm>
              <a:off x="4943678" y="4968184"/>
              <a:ext cx="1791167" cy="755390"/>
              <a:chOff x="5867400" y="3333750"/>
              <a:chExt cx="457581" cy="192976"/>
            </a:xfrm>
          </p:grpSpPr>
          <p:grpSp>
            <p:nvGrpSpPr>
              <p:cNvPr id="60" name="Google Shape;1651;p24"/>
              <p:cNvGrpSpPr/>
              <p:nvPr/>
            </p:nvGrpSpPr>
            <p:grpSpPr>
              <a:xfrm>
                <a:off x="5867400" y="3333750"/>
                <a:ext cx="457581" cy="192976"/>
                <a:chOff x="5867400" y="3333750"/>
                <a:chExt cx="457581" cy="192976"/>
              </a:xfrm>
            </p:grpSpPr>
            <p:sp>
              <p:nvSpPr>
                <p:cNvPr id="63" name="Google Shape;1652;p24"/>
                <p:cNvSpPr/>
                <p:nvPr/>
              </p:nvSpPr>
              <p:spPr>
                <a:xfrm>
                  <a:off x="5867400" y="3392519"/>
                  <a:ext cx="457581" cy="1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34207" extrusionOk="0">
                      <a:moveTo>
                        <a:pt x="455009" y="0"/>
                      </a:moveTo>
                      <a:lnTo>
                        <a:pt x="0" y="0"/>
                      </a:lnTo>
                      <a:lnTo>
                        <a:pt x="0" y="71533"/>
                      </a:lnTo>
                      <a:lnTo>
                        <a:pt x="0" y="71533"/>
                      </a:lnTo>
                      <a:cubicBezTo>
                        <a:pt x="0" y="106108"/>
                        <a:pt x="102394" y="134207"/>
                        <a:pt x="228791" y="134207"/>
                      </a:cubicBezTo>
                      <a:cubicBezTo>
                        <a:pt x="355187" y="134207"/>
                        <a:pt x="457581" y="106204"/>
                        <a:pt x="457581" y="71533"/>
                      </a:cubicBezTo>
                      <a:cubicBezTo>
                        <a:pt x="457581" y="68390"/>
                        <a:pt x="455009" y="0"/>
                        <a:pt x="455009" y="0"/>
                      </a:cubicBezTo>
                      <a:close/>
                    </a:path>
                  </a:pathLst>
                </a:custGeom>
                <a:solidFill>
                  <a:srgbClr val="EBA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1653;p24"/>
                <p:cNvSpPr/>
                <p:nvPr/>
              </p:nvSpPr>
              <p:spPr>
                <a:xfrm>
                  <a:off x="5867400" y="3333750"/>
                  <a:ext cx="457581" cy="12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25349" extrusionOk="0">
                      <a:moveTo>
                        <a:pt x="457581" y="62675"/>
                      </a:moveTo>
                      <a:cubicBezTo>
                        <a:pt x="457581" y="97289"/>
                        <a:pt x="355148" y="125349"/>
                        <a:pt x="228791" y="125349"/>
                      </a:cubicBezTo>
                      <a:cubicBezTo>
                        <a:pt x="102433" y="125349"/>
                        <a:pt x="0" y="97289"/>
                        <a:pt x="0" y="62675"/>
                      </a:cubicBezTo>
                      <a:cubicBezTo>
                        <a:pt x="0" y="28060"/>
                        <a:pt x="102433" y="0"/>
                        <a:pt x="228791" y="0"/>
                      </a:cubicBezTo>
                      <a:cubicBezTo>
                        <a:pt x="355148" y="0"/>
                        <a:pt x="457581" y="28060"/>
                        <a:pt x="457581" y="62675"/>
                      </a:cubicBezTo>
                      <a:close/>
                    </a:path>
                  </a:pathLst>
                </a:custGeom>
                <a:solidFill>
                  <a:srgbClr val="FFBB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1654;p24"/>
                <p:cNvSpPr/>
                <p:nvPr/>
              </p:nvSpPr>
              <p:spPr>
                <a:xfrm>
                  <a:off x="5914739" y="3351371"/>
                  <a:ext cx="362902" cy="9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02" h="90106" extrusionOk="0">
                      <a:moveTo>
                        <a:pt x="362903" y="45053"/>
                      </a:moveTo>
                      <a:cubicBezTo>
                        <a:pt x="362903" y="69935"/>
                        <a:pt x="281664" y="90106"/>
                        <a:pt x="181451" y="90106"/>
                      </a:cubicBezTo>
                      <a:cubicBezTo>
                        <a:pt x="81238" y="90106"/>
                        <a:pt x="0" y="69935"/>
                        <a:pt x="0" y="45053"/>
                      </a:cubicBezTo>
                      <a:cubicBezTo>
                        <a:pt x="0" y="20171"/>
                        <a:pt x="81238" y="0"/>
                        <a:pt x="181451" y="0"/>
                      </a:cubicBezTo>
                      <a:cubicBezTo>
                        <a:pt x="281664" y="0"/>
                        <a:pt x="362903" y="20171"/>
                        <a:pt x="362903" y="45053"/>
                      </a:cubicBezTo>
                      <a:close/>
                    </a:path>
                  </a:pathLst>
                </a:custGeom>
                <a:solidFill>
                  <a:srgbClr val="FFCE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" name="Google Shape;1655;p24"/>
              <p:cNvSpPr/>
              <p:nvPr/>
            </p:nvSpPr>
            <p:spPr>
              <a:xfrm>
                <a:off x="5966936" y="3360800"/>
                <a:ext cx="250832" cy="77426"/>
              </a:xfrm>
              <a:custGeom>
                <a:avLst/>
                <a:gdLst/>
                <a:ahLst/>
                <a:cxnLst/>
                <a:rect l="l" t="t" r="r" b="b"/>
                <a:pathLst>
                  <a:path w="250832" h="77426" extrusionOk="0">
                    <a:moveTo>
                      <a:pt x="95917" y="40481"/>
                    </a:moveTo>
                    <a:lnTo>
                      <a:pt x="0" y="33719"/>
                    </a:lnTo>
                    <a:cubicBezTo>
                      <a:pt x="0" y="33719"/>
                      <a:pt x="58102" y="82677"/>
                      <a:pt x="184690" y="76962"/>
                    </a:cubicBezTo>
                    <a:lnTo>
                      <a:pt x="198406" y="75343"/>
                    </a:lnTo>
                    <a:cubicBezTo>
                      <a:pt x="301466" y="53531"/>
                      <a:pt x="220790" y="8763"/>
                      <a:pt x="220790" y="8763"/>
                    </a:cubicBezTo>
                    <a:lnTo>
                      <a:pt x="156782" y="24479"/>
                    </a:lnTo>
                    <a:cubicBezTo>
                      <a:pt x="125063" y="4858"/>
                      <a:pt x="76581" y="0"/>
                      <a:pt x="76581" y="0"/>
                    </a:cubicBezTo>
                    <a:cubicBezTo>
                      <a:pt x="76581" y="0"/>
                      <a:pt x="57912" y="16859"/>
                      <a:pt x="95822" y="40481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656;p24"/>
              <p:cNvSpPr/>
              <p:nvPr/>
            </p:nvSpPr>
            <p:spPr>
              <a:xfrm>
                <a:off x="6135814" y="3414331"/>
                <a:ext cx="60769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60769" h="60007" extrusionOk="0">
                    <a:moveTo>
                      <a:pt x="60770" y="29432"/>
                    </a:moveTo>
                    <a:cubicBezTo>
                      <a:pt x="38005" y="34100"/>
                      <a:pt x="34576" y="37528"/>
                      <a:pt x="30956" y="60008"/>
                    </a:cubicBezTo>
                    <a:cubicBezTo>
                      <a:pt x="26479" y="37719"/>
                      <a:pt x="22955" y="34385"/>
                      <a:pt x="0" y="30575"/>
                    </a:cubicBezTo>
                    <a:cubicBezTo>
                      <a:pt x="22765" y="25908"/>
                      <a:pt x="26194" y="22479"/>
                      <a:pt x="29813" y="0"/>
                    </a:cubicBezTo>
                    <a:cubicBezTo>
                      <a:pt x="34576" y="22574"/>
                      <a:pt x="38005" y="25813"/>
                      <a:pt x="60770" y="29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1657;p24"/>
            <p:cNvGrpSpPr/>
            <p:nvPr/>
          </p:nvGrpSpPr>
          <p:grpSpPr>
            <a:xfrm>
              <a:off x="4943678" y="4371290"/>
              <a:ext cx="1791167" cy="755390"/>
              <a:chOff x="5867400" y="3333750"/>
              <a:chExt cx="457581" cy="192976"/>
            </a:xfrm>
          </p:grpSpPr>
          <p:grpSp>
            <p:nvGrpSpPr>
              <p:cNvPr id="54" name="Google Shape;1658;p24"/>
              <p:cNvGrpSpPr/>
              <p:nvPr/>
            </p:nvGrpSpPr>
            <p:grpSpPr>
              <a:xfrm>
                <a:off x="5867400" y="3333750"/>
                <a:ext cx="457581" cy="192976"/>
                <a:chOff x="5867400" y="3333750"/>
                <a:chExt cx="457581" cy="192976"/>
              </a:xfrm>
            </p:grpSpPr>
            <p:sp>
              <p:nvSpPr>
                <p:cNvPr id="57" name="Google Shape;1659;p24"/>
                <p:cNvSpPr/>
                <p:nvPr/>
              </p:nvSpPr>
              <p:spPr>
                <a:xfrm>
                  <a:off x="5867400" y="3392519"/>
                  <a:ext cx="457581" cy="1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34207" extrusionOk="0">
                      <a:moveTo>
                        <a:pt x="455009" y="0"/>
                      </a:moveTo>
                      <a:lnTo>
                        <a:pt x="0" y="0"/>
                      </a:lnTo>
                      <a:lnTo>
                        <a:pt x="0" y="71533"/>
                      </a:lnTo>
                      <a:lnTo>
                        <a:pt x="0" y="71533"/>
                      </a:lnTo>
                      <a:cubicBezTo>
                        <a:pt x="0" y="106108"/>
                        <a:pt x="102394" y="134207"/>
                        <a:pt x="228791" y="134207"/>
                      </a:cubicBezTo>
                      <a:cubicBezTo>
                        <a:pt x="355187" y="134207"/>
                        <a:pt x="457581" y="106204"/>
                        <a:pt x="457581" y="71533"/>
                      </a:cubicBezTo>
                      <a:cubicBezTo>
                        <a:pt x="457581" y="68390"/>
                        <a:pt x="455009" y="0"/>
                        <a:pt x="455009" y="0"/>
                      </a:cubicBezTo>
                      <a:close/>
                    </a:path>
                  </a:pathLst>
                </a:custGeom>
                <a:solidFill>
                  <a:srgbClr val="EBA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1660;p24"/>
                <p:cNvSpPr/>
                <p:nvPr/>
              </p:nvSpPr>
              <p:spPr>
                <a:xfrm>
                  <a:off x="5867400" y="3333750"/>
                  <a:ext cx="457581" cy="12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25349" extrusionOk="0">
                      <a:moveTo>
                        <a:pt x="457581" y="62675"/>
                      </a:moveTo>
                      <a:cubicBezTo>
                        <a:pt x="457581" y="97289"/>
                        <a:pt x="355148" y="125349"/>
                        <a:pt x="228791" y="125349"/>
                      </a:cubicBezTo>
                      <a:cubicBezTo>
                        <a:pt x="102433" y="125349"/>
                        <a:pt x="0" y="97289"/>
                        <a:pt x="0" y="62675"/>
                      </a:cubicBezTo>
                      <a:cubicBezTo>
                        <a:pt x="0" y="28060"/>
                        <a:pt x="102433" y="0"/>
                        <a:pt x="228791" y="0"/>
                      </a:cubicBezTo>
                      <a:cubicBezTo>
                        <a:pt x="355148" y="0"/>
                        <a:pt x="457581" y="28060"/>
                        <a:pt x="457581" y="62675"/>
                      </a:cubicBezTo>
                      <a:close/>
                    </a:path>
                  </a:pathLst>
                </a:custGeom>
                <a:solidFill>
                  <a:srgbClr val="FFBB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1661;p24"/>
                <p:cNvSpPr/>
                <p:nvPr/>
              </p:nvSpPr>
              <p:spPr>
                <a:xfrm>
                  <a:off x="5914739" y="3351371"/>
                  <a:ext cx="362902" cy="9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02" h="90106" extrusionOk="0">
                      <a:moveTo>
                        <a:pt x="362903" y="45053"/>
                      </a:moveTo>
                      <a:cubicBezTo>
                        <a:pt x="362903" y="69935"/>
                        <a:pt x="281664" y="90106"/>
                        <a:pt x="181451" y="90106"/>
                      </a:cubicBezTo>
                      <a:cubicBezTo>
                        <a:pt x="81238" y="90106"/>
                        <a:pt x="0" y="69935"/>
                        <a:pt x="0" y="45053"/>
                      </a:cubicBezTo>
                      <a:cubicBezTo>
                        <a:pt x="0" y="20171"/>
                        <a:pt x="81238" y="0"/>
                        <a:pt x="181451" y="0"/>
                      </a:cubicBezTo>
                      <a:cubicBezTo>
                        <a:pt x="281664" y="0"/>
                        <a:pt x="362903" y="20171"/>
                        <a:pt x="362903" y="45053"/>
                      </a:cubicBezTo>
                      <a:close/>
                    </a:path>
                  </a:pathLst>
                </a:custGeom>
                <a:solidFill>
                  <a:srgbClr val="FFCE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5" name="Google Shape;1662;p24"/>
              <p:cNvSpPr/>
              <p:nvPr/>
            </p:nvSpPr>
            <p:spPr>
              <a:xfrm>
                <a:off x="5966936" y="3360800"/>
                <a:ext cx="250832" cy="77426"/>
              </a:xfrm>
              <a:custGeom>
                <a:avLst/>
                <a:gdLst/>
                <a:ahLst/>
                <a:cxnLst/>
                <a:rect l="l" t="t" r="r" b="b"/>
                <a:pathLst>
                  <a:path w="250832" h="77426" extrusionOk="0">
                    <a:moveTo>
                      <a:pt x="95917" y="40481"/>
                    </a:moveTo>
                    <a:lnTo>
                      <a:pt x="0" y="33719"/>
                    </a:lnTo>
                    <a:cubicBezTo>
                      <a:pt x="0" y="33719"/>
                      <a:pt x="58102" y="82677"/>
                      <a:pt x="184690" y="76962"/>
                    </a:cubicBezTo>
                    <a:lnTo>
                      <a:pt x="198406" y="75343"/>
                    </a:lnTo>
                    <a:cubicBezTo>
                      <a:pt x="301466" y="53531"/>
                      <a:pt x="220790" y="8763"/>
                      <a:pt x="220790" y="8763"/>
                    </a:cubicBezTo>
                    <a:lnTo>
                      <a:pt x="156782" y="24479"/>
                    </a:lnTo>
                    <a:cubicBezTo>
                      <a:pt x="125063" y="4858"/>
                      <a:pt x="76581" y="0"/>
                      <a:pt x="76581" y="0"/>
                    </a:cubicBezTo>
                    <a:cubicBezTo>
                      <a:pt x="76581" y="0"/>
                      <a:pt x="57912" y="16859"/>
                      <a:pt x="95822" y="40481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663;p24"/>
              <p:cNvSpPr/>
              <p:nvPr/>
            </p:nvSpPr>
            <p:spPr>
              <a:xfrm>
                <a:off x="6135814" y="3414331"/>
                <a:ext cx="60769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60769" h="60007" extrusionOk="0">
                    <a:moveTo>
                      <a:pt x="60770" y="29432"/>
                    </a:moveTo>
                    <a:cubicBezTo>
                      <a:pt x="38005" y="34100"/>
                      <a:pt x="34576" y="37528"/>
                      <a:pt x="30956" y="60008"/>
                    </a:cubicBezTo>
                    <a:cubicBezTo>
                      <a:pt x="26479" y="37719"/>
                      <a:pt x="22955" y="34385"/>
                      <a:pt x="0" y="30575"/>
                    </a:cubicBezTo>
                    <a:cubicBezTo>
                      <a:pt x="22765" y="25908"/>
                      <a:pt x="26194" y="22479"/>
                      <a:pt x="29813" y="0"/>
                    </a:cubicBezTo>
                    <a:cubicBezTo>
                      <a:pt x="34576" y="22574"/>
                      <a:pt x="38005" y="25813"/>
                      <a:pt x="60770" y="29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oogle Shape;1664;p24"/>
            <p:cNvGrpSpPr/>
            <p:nvPr/>
          </p:nvGrpSpPr>
          <p:grpSpPr>
            <a:xfrm>
              <a:off x="4943678" y="3774396"/>
              <a:ext cx="1791167" cy="755390"/>
              <a:chOff x="5867400" y="3333750"/>
              <a:chExt cx="457581" cy="192976"/>
            </a:xfrm>
          </p:grpSpPr>
          <p:grpSp>
            <p:nvGrpSpPr>
              <p:cNvPr id="48" name="Google Shape;1665;p24"/>
              <p:cNvGrpSpPr/>
              <p:nvPr/>
            </p:nvGrpSpPr>
            <p:grpSpPr>
              <a:xfrm>
                <a:off x="5867400" y="3333750"/>
                <a:ext cx="457581" cy="192976"/>
                <a:chOff x="5867400" y="3333750"/>
                <a:chExt cx="457581" cy="192976"/>
              </a:xfrm>
            </p:grpSpPr>
            <p:sp>
              <p:nvSpPr>
                <p:cNvPr id="51" name="Google Shape;1666;p24"/>
                <p:cNvSpPr/>
                <p:nvPr/>
              </p:nvSpPr>
              <p:spPr>
                <a:xfrm>
                  <a:off x="5867400" y="3392519"/>
                  <a:ext cx="457581" cy="1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34207" extrusionOk="0">
                      <a:moveTo>
                        <a:pt x="455009" y="0"/>
                      </a:moveTo>
                      <a:lnTo>
                        <a:pt x="0" y="0"/>
                      </a:lnTo>
                      <a:lnTo>
                        <a:pt x="0" y="71533"/>
                      </a:lnTo>
                      <a:lnTo>
                        <a:pt x="0" y="71533"/>
                      </a:lnTo>
                      <a:cubicBezTo>
                        <a:pt x="0" y="106108"/>
                        <a:pt x="102394" y="134207"/>
                        <a:pt x="228791" y="134207"/>
                      </a:cubicBezTo>
                      <a:cubicBezTo>
                        <a:pt x="355187" y="134207"/>
                        <a:pt x="457581" y="106204"/>
                        <a:pt x="457581" y="71533"/>
                      </a:cubicBezTo>
                      <a:cubicBezTo>
                        <a:pt x="457581" y="68390"/>
                        <a:pt x="455009" y="0"/>
                        <a:pt x="455009" y="0"/>
                      </a:cubicBezTo>
                      <a:close/>
                    </a:path>
                  </a:pathLst>
                </a:custGeom>
                <a:solidFill>
                  <a:srgbClr val="EBA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1667;p24"/>
                <p:cNvSpPr/>
                <p:nvPr/>
              </p:nvSpPr>
              <p:spPr>
                <a:xfrm>
                  <a:off x="5867400" y="3333750"/>
                  <a:ext cx="457581" cy="12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25349" extrusionOk="0">
                      <a:moveTo>
                        <a:pt x="457581" y="62675"/>
                      </a:moveTo>
                      <a:cubicBezTo>
                        <a:pt x="457581" y="97289"/>
                        <a:pt x="355148" y="125349"/>
                        <a:pt x="228791" y="125349"/>
                      </a:cubicBezTo>
                      <a:cubicBezTo>
                        <a:pt x="102433" y="125349"/>
                        <a:pt x="0" y="97289"/>
                        <a:pt x="0" y="62675"/>
                      </a:cubicBezTo>
                      <a:cubicBezTo>
                        <a:pt x="0" y="28060"/>
                        <a:pt x="102433" y="0"/>
                        <a:pt x="228791" y="0"/>
                      </a:cubicBezTo>
                      <a:cubicBezTo>
                        <a:pt x="355148" y="0"/>
                        <a:pt x="457581" y="28060"/>
                        <a:pt x="457581" y="62675"/>
                      </a:cubicBezTo>
                      <a:close/>
                    </a:path>
                  </a:pathLst>
                </a:custGeom>
                <a:solidFill>
                  <a:srgbClr val="FFBB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1668;p24"/>
                <p:cNvSpPr/>
                <p:nvPr/>
              </p:nvSpPr>
              <p:spPr>
                <a:xfrm>
                  <a:off x="5914739" y="3351371"/>
                  <a:ext cx="362902" cy="9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02" h="90106" extrusionOk="0">
                      <a:moveTo>
                        <a:pt x="362903" y="45053"/>
                      </a:moveTo>
                      <a:cubicBezTo>
                        <a:pt x="362903" y="69935"/>
                        <a:pt x="281664" y="90106"/>
                        <a:pt x="181451" y="90106"/>
                      </a:cubicBezTo>
                      <a:cubicBezTo>
                        <a:pt x="81238" y="90106"/>
                        <a:pt x="0" y="69935"/>
                        <a:pt x="0" y="45053"/>
                      </a:cubicBezTo>
                      <a:cubicBezTo>
                        <a:pt x="0" y="20171"/>
                        <a:pt x="81238" y="0"/>
                        <a:pt x="181451" y="0"/>
                      </a:cubicBezTo>
                      <a:cubicBezTo>
                        <a:pt x="281664" y="0"/>
                        <a:pt x="362903" y="20171"/>
                        <a:pt x="362903" y="45053"/>
                      </a:cubicBezTo>
                      <a:close/>
                    </a:path>
                  </a:pathLst>
                </a:custGeom>
                <a:solidFill>
                  <a:srgbClr val="FFCE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" name="Google Shape;1669;p24"/>
              <p:cNvSpPr/>
              <p:nvPr/>
            </p:nvSpPr>
            <p:spPr>
              <a:xfrm>
                <a:off x="5966936" y="3360800"/>
                <a:ext cx="250832" cy="77426"/>
              </a:xfrm>
              <a:custGeom>
                <a:avLst/>
                <a:gdLst/>
                <a:ahLst/>
                <a:cxnLst/>
                <a:rect l="l" t="t" r="r" b="b"/>
                <a:pathLst>
                  <a:path w="250832" h="77426" extrusionOk="0">
                    <a:moveTo>
                      <a:pt x="95917" y="40481"/>
                    </a:moveTo>
                    <a:lnTo>
                      <a:pt x="0" y="33719"/>
                    </a:lnTo>
                    <a:cubicBezTo>
                      <a:pt x="0" y="33719"/>
                      <a:pt x="58102" y="82677"/>
                      <a:pt x="184690" y="76962"/>
                    </a:cubicBezTo>
                    <a:lnTo>
                      <a:pt x="198406" y="75343"/>
                    </a:lnTo>
                    <a:cubicBezTo>
                      <a:pt x="301466" y="53531"/>
                      <a:pt x="220790" y="8763"/>
                      <a:pt x="220790" y="8763"/>
                    </a:cubicBezTo>
                    <a:lnTo>
                      <a:pt x="156782" y="24479"/>
                    </a:lnTo>
                    <a:cubicBezTo>
                      <a:pt x="125063" y="4858"/>
                      <a:pt x="76581" y="0"/>
                      <a:pt x="76581" y="0"/>
                    </a:cubicBezTo>
                    <a:cubicBezTo>
                      <a:pt x="76581" y="0"/>
                      <a:pt x="57912" y="16859"/>
                      <a:pt x="95822" y="40481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670;p24"/>
              <p:cNvSpPr/>
              <p:nvPr/>
            </p:nvSpPr>
            <p:spPr>
              <a:xfrm>
                <a:off x="6135814" y="3414331"/>
                <a:ext cx="60769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60769" h="60007" extrusionOk="0">
                    <a:moveTo>
                      <a:pt x="60770" y="29432"/>
                    </a:moveTo>
                    <a:cubicBezTo>
                      <a:pt x="38005" y="34100"/>
                      <a:pt x="34576" y="37528"/>
                      <a:pt x="30956" y="60008"/>
                    </a:cubicBezTo>
                    <a:cubicBezTo>
                      <a:pt x="26479" y="37719"/>
                      <a:pt x="22955" y="34385"/>
                      <a:pt x="0" y="30575"/>
                    </a:cubicBezTo>
                    <a:cubicBezTo>
                      <a:pt x="22765" y="25908"/>
                      <a:pt x="26194" y="22479"/>
                      <a:pt x="29813" y="0"/>
                    </a:cubicBezTo>
                    <a:cubicBezTo>
                      <a:pt x="34576" y="22574"/>
                      <a:pt x="38005" y="25813"/>
                      <a:pt x="60770" y="29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" name="Google Shape;1671;p24"/>
            <p:cNvGrpSpPr/>
            <p:nvPr/>
          </p:nvGrpSpPr>
          <p:grpSpPr>
            <a:xfrm>
              <a:off x="4943678" y="3177502"/>
              <a:ext cx="1791167" cy="755390"/>
              <a:chOff x="5867400" y="3333750"/>
              <a:chExt cx="457581" cy="192976"/>
            </a:xfrm>
          </p:grpSpPr>
          <p:grpSp>
            <p:nvGrpSpPr>
              <p:cNvPr id="42" name="Google Shape;1672;p24"/>
              <p:cNvGrpSpPr/>
              <p:nvPr/>
            </p:nvGrpSpPr>
            <p:grpSpPr>
              <a:xfrm>
                <a:off x="5867400" y="3333750"/>
                <a:ext cx="457581" cy="192976"/>
                <a:chOff x="5867400" y="3333750"/>
                <a:chExt cx="457581" cy="192976"/>
              </a:xfrm>
            </p:grpSpPr>
            <p:sp>
              <p:nvSpPr>
                <p:cNvPr id="45" name="Google Shape;1673;p24"/>
                <p:cNvSpPr/>
                <p:nvPr/>
              </p:nvSpPr>
              <p:spPr>
                <a:xfrm>
                  <a:off x="5867400" y="3392519"/>
                  <a:ext cx="457581" cy="1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34207" extrusionOk="0">
                      <a:moveTo>
                        <a:pt x="455009" y="0"/>
                      </a:moveTo>
                      <a:lnTo>
                        <a:pt x="0" y="0"/>
                      </a:lnTo>
                      <a:lnTo>
                        <a:pt x="0" y="71533"/>
                      </a:lnTo>
                      <a:lnTo>
                        <a:pt x="0" y="71533"/>
                      </a:lnTo>
                      <a:cubicBezTo>
                        <a:pt x="0" y="106108"/>
                        <a:pt x="102394" y="134207"/>
                        <a:pt x="228791" y="134207"/>
                      </a:cubicBezTo>
                      <a:cubicBezTo>
                        <a:pt x="355187" y="134207"/>
                        <a:pt x="457581" y="106204"/>
                        <a:pt x="457581" y="71533"/>
                      </a:cubicBezTo>
                      <a:cubicBezTo>
                        <a:pt x="457581" y="68390"/>
                        <a:pt x="455009" y="0"/>
                        <a:pt x="455009" y="0"/>
                      </a:cubicBezTo>
                      <a:close/>
                    </a:path>
                  </a:pathLst>
                </a:custGeom>
                <a:solidFill>
                  <a:srgbClr val="EBA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1674;p24"/>
                <p:cNvSpPr/>
                <p:nvPr/>
              </p:nvSpPr>
              <p:spPr>
                <a:xfrm>
                  <a:off x="5867400" y="3333750"/>
                  <a:ext cx="457581" cy="12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25349" extrusionOk="0">
                      <a:moveTo>
                        <a:pt x="457581" y="62675"/>
                      </a:moveTo>
                      <a:cubicBezTo>
                        <a:pt x="457581" y="97289"/>
                        <a:pt x="355148" y="125349"/>
                        <a:pt x="228791" y="125349"/>
                      </a:cubicBezTo>
                      <a:cubicBezTo>
                        <a:pt x="102433" y="125349"/>
                        <a:pt x="0" y="97289"/>
                        <a:pt x="0" y="62675"/>
                      </a:cubicBezTo>
                      <a:cubicBezTo>
                        <a:pt x="0" y="28060"/>
                        <a:pt x="102433" y="0"/>
                        <a:pt x="228791" y="0"/>
                      </a:cubicBezTo>
                      <a:cubicBezTo>
                        <a:pt x="355148" y="0"/>
                        <a:pt x="457581" y="28060"/>
                        <a:pt x="457581" y="62675"/>
                      </a:cubicBezTo>
                      <a:close/>
                    </a:path>
                  </a:pathLst>
                </a:custGeom>
                <a:solidFill>
                  <a:srgbClr val="FFBB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1675;p24"/>
                <p:cNvSpPr/>
                <p:nvPr/>
              </p:nvSpPr>
              <p:spPr>
                <a:xfrm>
                  <a:off x="5914739" y="3351371"/>
                  <a:ext cx="362902" cy="9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02" h="90106" extrusionOk="0">
                      <a:moveTo>
                        <a:pt x="362903" y="45053"/>
                      </a:moveTo>
                      <a:cubicBezTo>
                        <a:pt x="362903" y="69935"/>
                        <a:pt x="281664" y="90106"/>
                        <a:pt x="181451" y="90106"/>
                      </a:cubicBezTo>
                      <a:cubicBezTo>
                        <a:pt x="81238" y="90106"/>
                        <a:pt x="0" y="69935"/>
                        <a:pt x="0" y="45053"/>
                      </a:cubicBezTo>
                      <a:cubicBezTo>
                        <a:pt x="0" y="20171"/>
                        <a:pt x="81238" y="0"/>
                        <a:pt x="181451" y="0"/>
                      </a:cubicBezTo>
                      <a:cubicBezTo>
                        <a:pt x="281664" y="0"/>
                        <a:pt x="362903" y="20171"/>
                        <a:pt x="362903" y="45053"/>
                      </a:cubicBezTo>
                      <a:close/>
                    </a:path>
                  </a:pathLst>
                </a:custGeom>
                <a:solidFill>
                  <a:srgbClr val="FFCE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3" name="Google Shape;1676;p24"/>
              <p:cNvSpPr/>
              <p:nvPr/>
            </p:nvSpPr>
            <p:spPr>
              <a:xfrm>
                <a:off x="5966936" y="3360800"/>
                <a:ext cx="250832" cy="77426"/>
              </a:xfrm>
              <a:custGeom>
                <a:avLst/>
                <a:gdLst/>
                <a:ahLst/>
                <a:cxnLst/>
                <a:rect l="l" t="t" r="r" b="b"/>
                <a:pathLst>
                  <a:path w="250832" h="77426" extrusionOk="0">
                    <a:moveTo>
                      <a:pt x="95917" y="40481"/>
                    </a:moveTo>
                    <a:lnTo>
                      <a:pt x="0" y="33719"/>
                    </a:lnTo>
                    <a:cubicBezTo>
                      <a:pt x="0" y="33719"/>
                      <a:pt x="58102" y="82677"/>
                      <a:pt x="184690" y="76962"/>
                    </a:cubicBezTo>
                    <a:lnTo>
                      <a:pt x="198406" y="75343"/>
                    </a:lnTo>
                    <a:cubicBezTo>
                      <a:pt x="301466" y="53531"/>
                      <a:pt x="220790" y="8763"/>
                      <a:pt x="220790" y="8763"/>
                    </a:cubicBezTo>
                    <a:lnTo>
                      <a:pt x="156782" y="24479"/>
                    </a:lnTo>
                    <a:cubicBezTo>
                      <a:pt x="125063" y="4858"/>
                      <a:pt x="76581" y="0"/>
                      <a:pt x="76581" y="0"/>
                    </a:cubicBezTo>
                    <a:cubicBezTo>
                      <a:pt x="76581" y="0"/>
                      <a:pt x="57912" y="16859"/>
                      <a:pt x="95822" y="40481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677;p24"/>
              <p:cNvSpPr/>
              <p:nvPr/>
            </p:nvSpPr>
            <p:spPr>
              <a:xfrm>
                <a:off x="6135814" y="3414331"/>
                <a:ext cx="60769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60769" h="60007" extrusionOk="0">
                    <a:moveTo>
                      <a:pt x="60770" y="29432"/>
                    </a:moveTo>
                    <a:cubicBezTo>
                      <a:pt x="38005" y="34100"/>
                      <a:pt x="34576" y="37528"/>
                      <a:pt x="30956" y="60008"/>
                    </a:cubicBezTo>
                    <a:cubicBezTo>
                      <a:pt x="26479" y="37719"/>
                      <a:pt x="22955" y="34385"/>
                      <a:pt x="0" y="30575"/>
                    </a:cubicBezTo>
                    <a:cubicBezTo>
                      <a:pt x="22765" y="25908"/>
                      <a:pt x="26194" y="22479"/>
                      <a:pt x="29813" y="0"/>
                    </a:cubicBezTo>
                    <a:cubicBezTo>
                      <a:pt x="34576" y="22574"/>
                      <a:pt x="38005" y="25813"/>
                      <a:pt x="60770" y="29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2" name="Google Shape;1746;p24"/>
          <p:cNvSpPr/>
          <p:nvPr/>
        </p:nvSpPr>
        <p:spPr>
          <a:xfrm>
            <a:off x="6141826" y="1767807"/>
            <a:ext cx="776598" cy="7765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FFB3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sz="44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1747;p24"/>
          <p:cNvSpPr/>
          <p:nvPr/>
        </p:nvSpPr>
        <p:spPr>
          <a:xfrm>
            <a:off x="5374689" y="1875293"/>
            <a:ext cx="581828" cy="581828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FFB3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sz="4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1632;p24"/>
          <p:cNvSpPr/>
          <p:nvPr/>
        </p:nvSpPr>
        <p:spPr>
          <a:xfrm>
            <a:off x="10142539" y="3534712"/>
            <a:ext cx="776598" cy="7765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FFB3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sz="44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1633;p24"/>
          <p:cNvSpPr/>
          <p:nvPr/>
        </p:nvSpPr>
        <p:spPr>
          <a:xfrm>
            <a:off x="9375402" y="3642198"/>
            <a:ext cx="581828" cy="581828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FFB3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sz="4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1678;p24"/>
          <p:cNvGrpSpPr/>
          <p:nvPr/>
        </p:nvGrpSpPr>
        <p:grpSpPr>
          <a:xfrm>
            <a:off x="7227445" y="3259294"/>
            <a:ext cx="1791167" cy="2546071"/>
            <a:chOff x="7040346" y="3774396"/>
            <a:chExt cx="1791167" cy="2546071"/>
          </a:xfrm>
        </p:grpSpPr>
        <p:grpSp>
          <p:nvGrpSpPr>
            <p:cNvPr id="77" name="Google Shape;1679;p24"/>
            <p:cNvGrpSpPr/>
            <p:nvPr/>
          </p:nvGrpSpPr>
          <p:grpSpPr>
            <a:xfrm>
              <a:off x="7040346" y="5565077"/>
              <a:ext cx="1791167" cy="755390"/>
              <a:chOff x="5867400" y="3333750"/>
              <a:chExt cx="457581" cy="192976"/>
            </a:xfrm>
          </p:grpSpPr>
          <p:grpSp>
            <p:nvGrpSpPr>
              <p:cNvPr id="99" name="Google Shape;1680;p24"/>
              <p:cNvGrpSpPr/>
              <p:nvPr/>
            </p:nvGrpSpPr>
            <p:grpSpPr>
              <a:xfrm>
                <a:off x="5867400" y="3333750"/>
                <a:ext cx="457581" cy="192976"/>
                <a:chOff x="5867400" y="3333750"/>
                <a:chExt cx="457581" cy="192976"/>
              </a:xfrm>
            </p:grpSpPr>
            <p:sp>
              <p:nvSpPr>
                <p:cNvPr id="102" name="Google Shape;1681;p24"/>
                <p:cNvSpPr/>
                <p:nvPr/>
              </p:nvSpPr>
              <p:spPr>
                <a:xfrm>
                  <a:off x="5867400" y="3392519"/>
                  <a:ext cx="457581" cy="1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34207" extrusionOk="0">
                      <a:moveTo>
                        <a:pt x="455009" y="0"/>
                      </a:moveTo>
                      <a:lnTo>
                        <a:pt x="0" y="0"/>
                      </a:lnTo>
                      <a:lnTo>
                        <a:pt x="0" y="71533"/>
                      </a:lnTo>
                      <a:lnTo>
                        <a:pt x="0" y="71533"/>
                      </a:lnTo>
                      <a:cubicBezTo>
                        <a:pt x="0" y="106108"/>
                        <a:pt x="102394" y="134207"/>
                        <a:pt x="228791" y="134207"/>
                      </a:cubicBezTo>
                      <a:cubicBezTo>
                        <a:pt x="355187" y="134207"/>
                        <a:pt x="457581" y="106204"/>
                        <a:pt x="457581" y="71533"/>
                      </a:cubicBezTo>
                      <a:cubicBezTo>
                        <a:pt x="457581" y="68390"/>
                        <a:pt x="455009" y="0"/>
                        <a:pt x="455009" y="0"/>
                      </a:cubicBezTo>
                      <a:close/>
                    </a:path>
                  </a:pathLst>
                </a:custGeom>
                <a:solidFill>
                  <a:srgbClr val="EBA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682;p24"/>
                <p:cNvSpPr/>
                <p:nvPr/>
              </p:nvSpPr>
              <p:spPr>
                <a:xfrm>
                  <a:off x="5867400" y="3333750"/>
                  <a:ext cx="457581" cy="12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25349" extrusionOk="0">
                      <a:moveTo>
                        <a:pt x="457581" y="62675"/>
                      </a:moveTo>
                      <a:cubicBezTo>
                        <a:pt x="457581" y="97289"/>
                        <a:pt x="355148" y="125349"/>
                        <a:pt x="228791" y="125349"/>
                      </a:cubicBezTo>
                      <a:cubicBezTo>
                        <a:pt x="102433" y="125349"/>
                        <a:pt x="0" y="97289"/>
                        <a:pt x="0" y="62675"/>
                      </a:cubicBezTo>
                      <a:cubicBezTo>
                        <a:pt x="0" y="28060"/>
                        <a:pt x="102433" y="0"/>
                        <a:pt x="228791" y="0"/>
                      </a:cubicBezTo>
                      <a:cubicBezTo>
                        <a:pt x="355148" y="0"/>
                        <a:pt x="457581" y="28060"/>
                        <a:pt x="457581" y="62675"/>
                      </a:cubicBezTo>
                      <a:close/>
                    </a:path>
                  </a:pathLst>
                </a:custGeom>
                <a:solidFill>
                  <a:srgbClr val="FFBB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683;p24"/>
                <p:cNvSpPr/>
                <p:nvPr/>
              </p:nvSpPr>
              <p:spPr>
                <a:xfrm>
                  <a:off x="5914739" y="3351371"/>
                  <a:ext cx="362902" cy="9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02" h="90106" extrusionOk="0">
                      <a:moveTo>
                        <a:pt x="362903" y="45053"/>
                      </a:moveTo>
                      <a:cubicBezTo>
                        <a:pt x="362903" y="69935"/>
                        <a:pt x="281664" y="90106"/>
                        <a:pt x="181451" y="90106"/>
                      </a:cubicBezTo>
                      <a:cubicBezTo>
                        <a:pt x="81238" y="90106"/>
                        <a:pt x="0" y="69935"/>
                        <a:pt x="0" y="45053"/>
                      </a:cubicBezTo>
                      <a:cubicBezTo>
                        <a:pt x="0" y="20171"/>
                        <a:pt x="81238" y="0"/>
                        <a:pt x="181451" y="0"/>
                      </a:cubicBezTo>
                      <a:cubicBezTo>
                        <a:pt x="281664" y="0"/>
                        <a:pt x="362903" y="20171"/>
                        <a:pt x="362903" y="45053"/>
                      </a:cubicBezTo>
                      <a:close/>
                    </a:path>
                  </a:pathLst>
                </a:custGeom>
                <a:solidFill>
                  <a:srgbClr val="FFCE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0" name="Google Shape;1684;p24"/>
              <p:cNvSpPr/>
              <p:nvPr/>
            </p:nvSpPr>
            <p:spPr>
              <a:xfrm>
                <a:off x="5966936" y="3360800"/>
                <a:ext cx="250832" cy="77426"/>
              </a:xfrm>
              <a:custGeom>
                <a:avLst/>
                <a:gdLst/>
                <a:ahLst/>
                <a:cxnLst/>
                <a:rect l="l" t="t" r="r" b="b"/>
                <a:pathLst>
                  <a:path w="250832" h="77426" extrusionOk="0">
                    <a:moveTo>
                      <a:pt x="95917" y="40481"/>
                    </a:moveTo>
                    <a:lnTo>
                      <a:pt x="0" y="33719"/>
                    </a:lnTo>
                    <a:cubicBezTo>
                      <a:pt x="0" y="33719"/>
                      <a:pt x="58102" y="82677"/>
                      <a:pt x="184690" y="76962"/>
                    </a:cubicBezTo>
                    <a:lnTo>
                      <a:pt x="198406" y="75343"/>
                    </a:lnTo>
                    <a:cubicBezTo>
                      <a:pt x="301466" y="53531"/>
                      <a:pt x="220790" y="8763"/>
                      <a:pt x="220790" y="8763"/>
                    </a:cubicBezTo>
                    <a:lnTo>
                      <a:pt x="156782" y="24479"/>
                    </a:lnTo>
                    <a:cubicBezTo>
                      <a:pt x="125063" y="4858"/>
                      <a:pt x="76581" y="0"/>
                      <a:pt x="76581" y="0"/>
                    </a:cubicBezTo>
                    <a:cubicBezTo>
                      <a:pt x="76581" y="0"/>
                      <a:pt x="57912" y="16859"/>
                      <a:pt x="95822" y="40481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685;p24"/>
              <p:cNvSpPr/>
              <p:nvPr/>
            </p:nvSpPr>
            <p:spPr>
              <a:xfrm>
                <a:off x="6135814" y="3414331"/>
                <a:ext cx="60769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60769" h="60007" extrusionOk="0">
                    <a:moveTo>
                      <a:pt x="60770" y="29432"/>
                    </a:moveTo>
                    <a:cubicBezTo>
                      <a:pt x="38005" y="34100"/>
                      <a:pt x="34576" y="37528"/>
                      <a:pt x="30956" y="60008"/>
                    </a:cubicBezTo>
                    <a:cubicBezTo>
                      <a:pt x="26479" y="37719"/>
                      <a:pt x="22955" y="34385"/>
                      <a:pt x="0" y="30575"/>
                    </a:cubicBezTo>
                    <a:cubicBezTo>
                      <a:pt x="22765" y="25908"/>
                      <a:pt x="26194" y="22479"/>
                      <a:pt x="29813" y="0"/>
                    </a:cubicBezTo>
                    <a:cubicBezTo>
                      <a:pt x="34576" y="22574"/>
                      <a:pt x="38005" y="25813"/>
                      <a:pt x="60770" y="29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" name="Google Shape;1686;p24"/>
            <p:cNvGrpSpPr/>
            <p:nvPr/>
          </p:nvGrpSpPr>
          <p:grpSpPr>
            <a:xfrm>
              <a:off x="7040346" y="4968184"/>
              <a:ext cx="1791167" cy="755390"/>
              <a:chOff x="5867400" y="3333750"/>
              <a:chExt cx="457581" cy="192976"/>
            </a:xfrm>
          </p:grpSpPr>
          <p:grpSp>
            <p:nvGrpSpPr>
              <p:cNvPr id="93" name="Google Shape;1687;p24"/>
              <p:cNvGrpSpPr/>
              <p:nvPr/>
            </p:nvGrpSpPr>
            <p:grpSpPr>
              <a:xfrm>
                <a:off x="5867400" y="3333750"/>
                <a:ext cx="457581" cy="192976"/>
                <a:chOff x="5867400" y="3333750"/>
                <a:chExt cx="457581" cy="192976"/>
              </a:xfrm>
            </p:grpSpPr>
            <p:sp>
              <p:nvSpPr>
                <p:cNvPr id="96" name="Google Shape;1688;p24"/>
                <p:cNvSpPr/>
                <p:nvPr/>
              </p:nvSpPr>
              <p:spPr>
                <a:xfrm>
                  <a:off x="5867400" y="3392519"/>
                  <a:ext cx="457581" cy="1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34207" extrusionOk="0">
                      <a:moveTo>
                        <a:pt x="455009" y="0"/>
                      </a:moveTo>
                      <a:lnTo>
                        <a:pt x="0" y="0"/>
                      </a:lnTo>
                      <a:lnTo>
                        <a:pt x="0" y="71533"/>
                      </a:lnTo>
                      <a:lnTo>
                        <a:pt x="0" y="71533"/>
                      </a:lnTo>
                      <a:cubicBezTo>
                        <a:pt x="0" y="106108"/>
                        <a:pt x="102394" y="134207"/>
                        <a:pt x="228791" y="134207"/>
                      </a:cubicBezTo>
                      <a:cubicBezTo>
                        <a:pt x="355187" y="134207"/>
                        <a:pt x="457581" y="106204"/>
                        <a:pt x="457581" y="71533"/>
                      </a:cubicBezTo>
                      <a:cubicBezTo>
                        <a:pt x="457581" y="68390"/>
                        <a:pt x="455009" y="0"/>
                        <a:pt x="455009" y="0"/>
                      </a:cubicBezTo>
                      <a:close/>
                    </a:path>
                  </a:pathLst>
                </a:custGeom>
                <a:solidFill>
                  <a:srgbClr val="EBA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689;p24"/>
                <p:cNvSpPr/>
                <p:nvPr/>
              </p:nvSpPr>
              <p:spPr>
                <a:xfrm>
                  <a:off x="5867400" y="3333750"/>
                  <a:ext cx="457581" cy="12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25349" extrusionOk="0">
                      <a:moveTo>
                        <a:pt x="457581" y="62675"/>
                      </a:moveTo>
                      <a:cubicBezTo>
                        <a:pt x="457581" y="97289"/>
                        <a:pt x="355148" y="125349"/>
                        <a:pt x="228791" y="125349"/>
                      </a:cubicBezTo>
                      <a:cubicBezTo>
                        <a:pt x="102433" y="125349"/>
                        <a:pt x="0" y="97289"/>
                        <a:pt x="0" y="62675"/>
                      </a:cubicBezTo>
                      <a:cubicBezTo>
                        <a:pt x="0" y="28060"/>
                        <a:pt x="102433" y="0"/>
                        <a:pt x="228791" y="0"/>
                      </a:cubicBezTo>
                      <a:cubicBezTo>
                        <a:pt x="355148" y="0"/>
                        <a:pt x="457581" y="28060"/>
                        <a:pt x="457581" y="62675"/>
                      </a:cubicBezTo>
                      <a:close/>
                    </a:path>
                  </a:pathLst>
                </a:custGeom>
                <a:solidFill>
                  <a:srgbClr val="FFBB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690;p24"/>
                <p:cNvSpPr/>
                <p:nvPr/>
              </p:nvSpPr>
              <p:spPr>
                <a:xfrm>
                  <a:off x="5914739" y="3351371"/>
                  <a:ext cx="362902" cy="9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02" h="90106" extrusionOk="0">
                      <a:moveTo>
                        <a:pt x="362903" y="45053"/>
                      </a:moveTo>
                      <a:cubicBezTo>
                        <a:pt x="362903" y="69935"/>
                        <a:pt x="281664" y="90106"/>
                        <a:pt x="181451" y="90106"/>
                      </a:cubicBezTo>
                      <a:cubicBezTo>
                        <a:pt x="81238" y="90106"/>
                        <a:pt x="0" y="69935"/>
                        <a:pt x="0" y="45053"/>
                      </a:cubicBezTo>
                      <a:cubicBezTo>
                        <a:pt x="0" y="20171"/>
                        <a:pt x="81238" y="0"/>
                        <a:pt x="181451" y="0"/>
                      </a:cubicBezTo>
                      <a:cubicBezTo>
                        <a:pt x="281664" y="0"/>
                        <a:pt x="362903" y="20171"/>
                        <a:pt x="362903" y="45053"/>
                      </a:cubicBezTo>
                      <a:close/>
                    </a:path>
                  </a:pathLst>
                </a:custGeom>
                <a:solidFill>
                  <a:srgbClr val="FFCE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4" name="Google Shape;1691;p24"/>
              <p:cNvSpPr/>
              <p:nvPr/>
            </p:nvSpPr>
            <p:spPr>
              <a:xfrm>
                <a:off x="5966936" y="3360800"/>
                <a:ext cx="250832" cy="77426"/>
              </a:xfrm>
              <a:custGeom>
                <a:avLst/>
                <a:gdLst/>
                <a:ahLst/>
                <a:cxnLst/>
                <a:rect l="l" t="t" r="r" b="b"/>
                <a:pathLst>
                  <a:path w="250832" h="77426" extrusionOk="0">
                    <a:moveTo>
                      <a:pt x="95917" y="40481"/>
                    </a:moveTo>
                    <a:lnTo>
                      <a:pt x="0" y="33719"/>
                    </a:lnTo>
                    <a:cubicBezTo>
                      <a:pt x="0" y="33719"/>
                      <a:pt x="58102" y="82677"/>
                      <a:pt x="184690" y="76962"/>
                    </a:cubicBezTo>
                    <a:lnTo>
                      <a:pt x="198406" y="75343"/>
                    </a:lnTo>
                    <a:cubicBezTo>
                      <a:pt x="301466" y="53531"/>
                      <a:pt x="220790" y="8763"/>
                      <a:pt x="220790" y="8763"/>
                    </a:cubicBezTo>
                    <a:lnTo>
                      <a:pt x="156782" y="24479"/>
                    </a:lnTo>
                    <a:cubicBezTo>
                      <a:pt x="125063" y="4858"/>
                      <a:pt x="76581" y="0"/>
                      <a:pt x="76581" y="0"/>
                    </a:cubicBezTo>
                    <a:cubicBezTo>
                      <a:pt x="76581" y="0"/>
                      <a:pt x="57912" y="16859"/>
                      <a:pt x="95822" y="40481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1692;p24"/>
              <p:cNvSpPr/>
              <p:nvPr/>
            </p:nvSpPr>
            <p:spPr>
              <a:xfrm>
                <a:off x="6135814" y="3414331"/>
                <a:ext cx="60769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60769" h="60007" extrusionOk="0">
                    <a:moveTo>
                      <a:pt x="60770" y="29432"/>
                    </a:moveTo>
                    <a:cubicBezTo>
                      <a:pt x="38005" y="34100"/>
                      <a:pt x="34576" y="37528"/>
                      <a:pt x="30956" y="60008"/>
                    </a:cubicBezTo>
                    <a:cubicBezTo>
                      <a:pt x="26479" y="37719"/>
                      <a:pt x="22955" y="34385"/>
                      <a:pt x="0" y="30575"/>
                    </a:cubicBezTo>
                    <a:cubicBezTo>
                      <a:pt x="22765" y="25908"/>
                      <a:pt x="26194" y="22479"/>
                      <a:pt x="29813" y="0"/>
                    </a:cubicBezTo>
                    <a:cubicBezTo>
                      <a:pt x="34576" y="22574"/>
                      <a:pt x="38005" y="25813"/>
                      <a:pt x="60770" y="29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1693;p24"/>
            <p:cNvGrpSpPr/>
            <p:nvPr/>
          </p:nvGrpSpPr>
          <p:grpSpPr>
            <a:xfrm>
              <a:off x="7040346" y="4371290"/>
              <a:ext cx="1791167" cy="755390"/>
              <a:chOff x="5867400" y="3333750"/>
              <a:chExt cx="457581" cy="192976"/>
            </a:xfrm>
          </p:grpSpPr>
          <p:grpSp>
            <p:nvGrpSpPr>
              <p:cNvPr id="87" name="Google Shape;1694;p24"/>
              <p:cNvGrpSpPr/>
              <p:nvPr/>
            </p:nvGrpSpPr>
            <p:grpSpPr>
              <a:xfrm>
                <a:off x="5867400" y="3333750"/>
                <a:ext cx="457581" cy="192976"/>
                <a:chOff x="5867400" y="3333750"/>
                <a:chExt cx="457581" cy="192976"/>
              </a:xfrm>
            </p:grpSpPr>
            <p:sp>
              <p:nvSpPr>
                <p:cNvPr id="90" name="Google Shape;1695;p24"/>
                <p:cNvSpPr/>
                <p:nvPr/>
              </p:nvSpPr>
              <p:spPr>
                <a:xfrm>
                  <a:off x="5867400" y="3392519"/>
                  <a:ext cx="457581" cy="1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34207" extrusionOk="0">
                      <a:moveTo>
                        <a:pt x="455009" y="0"/>
                      </a:moveTo>
                      <a:lnTo>
                        <a:pt x="0" y="0"/>
                      </a:lnTo>
                      <a:lnTo>
                        <a:pt x="0" y="71533"/>
                      </a:lnTo>
                      <a:lnTo>
                        <a:pt x="0" y="71533"/>
                      </a:lnTo>
                      <a:cubicBezTo>
                        <a:pt x="0" y="106108"/>
                        <a:pt x="102394" y="134207"/>
                        <a:pt x="228791" y="134207"/>
                      </a:cubicBezTo>
                      <a:cubicBezTo>
                        <a:pt x="355187" y="134207"/>
                        <a:pt x="457581" y="106204"/>
                        <a:pt x="457581" y="71533"/>
                      </a:cubicBezTo>
                      <a:cubicBezTo>
                        <a:pt x="457581" y="68390"/>
                        <a:pt x="455009" y="0"/>
                        <a:pt x="455009" y="0"/>
                      </a:cubicBezTo>
                      <a:close/>
                    </a:path>
                  </a:pathLst>
                </a:custGeom>
                <a:solidFill>
                  <a:srgbClr val="EBA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696;p24"/>
                <p:cNvSpPr/>
                <p:nvPr/>
              </p:nvSpPr>
              <p:spPr>
                <a:xfrm>
                  <a:off x="5867400" y="3333750"/>
                  <a:ext cx="457581" cy="12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25349" extrusionOk="0">
                      <a:moveTo>
                        <a:pt x="457581" y="62675"/>
                      </a:moveTo>
                      <a:cubicBezTo>
                        <a:pt x="457581" y="97289"/>
                        <a:pt x="355148" y="125349"/>
                        <a:pt x="228791" y="125349"/>
                      </a:cubicBezTo>
                      <a:cubicBezTo>
                        <a:pt x="102433" y="125349"/>
                        <a:pt x="0" y="97289"/>
                        <a:pt x="0" y="62675"/>
                      </a:cubicBezTo>
                      <a:cubicBezTo>
                        <a:pt x="0" y="28060"/>
                        <a:pt x="102433" y="0"/>
                        <a:pt x="228791" y="0"/>
                      </a:cubicBezTo>
                      <a:cubicBezTo>
                        <a:pt x="355148" y="0"/>
                        <a:pt x="457581" y="28060"/>
                        <a:pt x="457581" y="62675"/>
                      </a:cubicBezTo>
                      <a:close/>
                    </a:path>
                  </a:pathLst>
                </a:custGeom>
                <a:solidFill>
                  <a:srgbClr val="FFBB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697;p24"/>
                <p:cNvSpPr/>
                <p:nvPr/>
              </p:nvSpPr>
              <p:spPr>
                <a:xfrm>
                  <a:off x="5914739" y="3351371"/>
                  <a:ext cx="362902" cy="9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02" h="90106" extrusionOk="0">
                      <a:moveTo>
                        <a:pt x="362903" y="45053"/>
                      </a:moveTo>
                      <a:cubicBezTo>
                        <a:pt x="362903" y="69935"/>
                        <a:pt x="281664" y="90106"/>
                        <a:pt x="181451" y="90106"/>
                      </a:cubicBezTo>
                      <a:cubicBezTo>
                        <a:pt x="81238" y="90106"/>
                        <a:pt x="0" y="69935"/>
                        <a:pt x="0" y="45053"/>
                      </a:cubicBezTo>
                      <a:cubicBezTo>
                        <a:pt x="0" y="20171"/>
                        <a:pt x="81238" y="0"/>
                        <a:pt x="181451" y="0"/>
                      </a:cubicBezTo>
                      <a:cubicBezTo>
                        <a:pt x="281664" y="0"/>
                        <a:pt x="362903" y="20171"/>
                        <a:pt x="362903" y="45053"/>
                      </a:cubicBezTo>
                      <a:close/>
                    </a:path>
                  </a:pathLst>
                </a:custGeom>
                <a:solidFill>
                  <a:srgbClr val="FFCE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8" name="Google Shape;1698;p24"/>
              <p:cNvSpPr/>
              <p:nvPr/>
            </p:nvSpPr>
            <p:spPr>
              <a:xfrm>
                <a:off x="5966936" y="3360800"/>
                <a:ext cx="250832" cy="77426"/>
              </a:xfrm>
              <a:custGeom>
                <a:avLst/>
                <a:gdLst/>
                <a:ahLst/>
                <a:cxnLst/>
                <a:rect l="l" t="t" r="r" b="b"/>
                <a:pathLst>
                  <a:path w="250832" h="77426" extrusionOk="0">
                    <a:moveTo>
                      <a:pt x="95917" y="40481"/>
                    </a:moveTo>
                    <a:lnTo>
                      <a:pt x="0" y="33719"/>
                    </a:lnTo>
                    <a:cubicBezTo>
                      <a:pt x="0" y="33719"/>
                      <a:pt x="58102" y="82677"/>
                      <a:pt x="184690" y="76962"/>
                    </a:cubicBezTo>
                    <a:lnTo>
                      <a:pt x="198406" y="75343"/>
                    </a:lnTo>
                    <a:cubicBezTo>
                      <a:pt x="301466" y="53531"/>
                      <a:pt x="220790" y="8763"/>
                      <a:pt x="220790" y="8763"/>
                    </a:cubicBezTo>
                    <a:lnTo>
                      <a:pt x="156782" y="24479"/>
                    </a:lnTo>
                    <a:cubicBezTo>
                      <a:pt x="125063" y="4858"/>
                      <a:pt x="76581" y="0"/>
                      <a:pt x="76581" y="0"/>
                    </a:cubicBezTo>
                    <a:cubicBezTo>
                      <a:pt x="76581" y="0"/>
                      <a:pt x="57912" y="16859"/>
                      <a:pt x="95822" y="40481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1699;p24"/>
              <p:cNvSpPr/>
              <p:nvPr/>
            </p:nvSpPr>
            <p:spPr>
              <a:xfrm>
                <a:off x="6135814" y="3414331"/>
                <a:ext cx="60769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60769" h="60007" extrusionOk="0">
                    <a:moveTo>
                      <a:pt x="60770" y="29432"/>
                    </a:moveTo>
                    <a:cubicBezTo>
                      <a:pt x="38005" y="34100"/>
                      <a:pt x="34576" y="37528"/>
                      <a:pt x="30956" y="60008"/>
                    </a:cubicBezTo>
                    <a:cubicBezTo>
                      <a:pt x="26479" y="37719"/>
                      <a:pt x="22955" y="34385"/>
                      <a:pt x="0" y="30575"/>
                    </a:cubicBezTo>
                    <a:cubicBezTo>
                      <a:pt x="22765" y="25908"/>
                      <a:pt x="26194" y="22479"/>
                      <a:pt x="29813" y="0"/>
                    </a:cubicBezTo>
                    <a:cubicBezTo>
                      <a:pt x="34576" y="22574"/>
                      <a:pt x="38005" y="25813"/>
                      <a:pt x="60770" y="29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" name="Google Shape;1700;p24"/>
            <p:cNvGrpSpPr/>
            <p:nvPr/>
          </p:nvGrpSpPr>
          <p:grpSpPr>
            <a:xfrm>
              <a:off x="7040346" y="3774396"/>
              <a:ext cx="1791167" cy="755390"/>
              <a:chOff x="5867400" y="3333750"/>
              <a:chExt cx="457581" cy="192976"/>
            </a:xfrm>
          </p:grpSpPr>
          <p:grpSp>
            <p:nvGrpSpPr>
              <p:cNvPr id="81" name="Google Shape;1701;p24"/>
              <p:cNvGrpSpPr/>
              <p:nvPr/>
            </p:nvGrpSpPr>
            <p:grpSpPr>
              <a:xfrm>
                <a:off x="5867400" y="3333750"/>
                <a:ext cx="457581" cy="192976"/>
                <a:chOff x="5867400" y="3333750"/>
                <a:chExt cx="457581" cy="192976"/>
              </a:xfrm>
            </p:grpSpPr>
            <p:sp>
              <p:nvSpPr>
                <p:cNvPr id="84" name="Google Shape;1702;p24"/>
                <p:cNvSpPr/>
                <p:nvPr/>
              </p:nvSpPr>
              <p:spPr>
                <a:xfrm>
                  <a:off x="5867400" y="3392519"/>
                  <a:ext cx="457581" cy="1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34207" extrusionOk="0">
                      <a:moveTo>
                        <a:pt x="455009" y="0"/>
                      </a:moveTo>
                      <a:lnTo>
                        <a:pt x="0" y="0"/>
                      </a:lnTo>
                      <a:lnTo>
                        <a:pt x="0" y="71533"/>
                      </a:lnTo>
                      <a:lnTo>
                        <a:pt x="0" y="71533"/>
                      </a:lnTo>
                      <a:cubicBezTo>
                        <a:pt x="0" y="106108"/>
                        <a:pt x="102394" y="134207"/>
                        <a:pt x="228791" y="134207"/>
                      </a:cubicBezTo>
                      <a:cubicBezTo>
                        <a:pt x="355187" y="134207"/>
                        <a:pt x="457581" y="106204"/>
                        <a:pt x="457581" y="71533"/>
                      </a:cubicBezTo>
                      <a:cubicBezTo>
                        <a:pt x="457581" y="68390"/>
                        <a:pt x="455009" y="0"/>
                        <a:pt x="455009" y="0"/>
                      </a:cubicBezTo>
                      <a:close/>
                    </a:path>
                  </a:pathLst>
                </a:custGeom>
                <a:solidFill>
                  <a:srgbClr val="EBA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1703;p24"/>
                <p:cNvSpPr/>
                <p:nvPr/>
              </p:nvSpPr>
              <p:spPr>
                <a:xfrm>
                  <a:off x="5867400" y="3333750"/>
                  <a:ext cx="457581" cy="12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25349" extrusionOk="0">
                      <a:moveTo>
                        <a:pt x="457581" y="62675"/>
                      </a:moveTo>
                      <a:cubicBezTo>
                        <a:pt x="457581" y="97289"/>
                        <a:pt x="355148" y="125349"/>
                        <a:pt x="228791" y="125349"/>
                      </a:cubicBezTo>
                      <a:cubicBezTo>
                        <a:pt x="102433" y="125349"/>
                        <a:pt x="0" y="97289"/>
                        <a:pt x="0" y="62675"/>
                      </a:cubicBezTo>
                      <a:cubicBezTo>
                        <a:pt x="0" y="28060"/>
                        <a:pt x="102433" y="0"/>
                        <a:pt x="228791" y="0"/>
                      </a:cubicBezTo>
                      <a:cubicBezTo>
                        <a:pt x="355148" y="0"/>
                        <a:pt x="457581" y="28060"/>
                        <a:pt x="457581" y="62675"/>
                      </a:cubicBezTo>
                      <a:close/>
                    </a:path>
                  </a:pathLst>
                </a:custGeom>
                <a:solidFill>
                  <a:srgbClr val="FFBB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1704;p24"/>
                <p:cNvSpPr/>
                <p:nvPr/>
              </p:nvSpPr>
              <p:spPr>
                <a:xfrm>
                  <a:off x="5914739" y="3351371"/>
                  <a:ext cx="362902" cy="9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02" h="90106" extrusionOk="0">
                      <a:moveTo>
                        <a:pt x="362903" y="45053"/>
                      </a:moveTo>
                      <a:cubicBezTo>
                        <a:pt x="362903" y="69935"/>
                        <a:pt x="281664" y="90106"/>
                        <a:pt x="181451" y="90106"/>
                      </a:cubicBezTo>
                      <a:cubicBezTo>
                        <a:pt x="81238" y="90106"/>
                        <a:pt x="0" y="69935"/>
                        <a:pt x="0" y="45053"/>
                      </a:cubicBezTo>
                      <a:cubicBezTo>
                        <a:pt x="0" y="20171"/>
                        <a:pt x="81238" y="0"/>
                        <a:pt x="181451" y="0"/>
                      </a:cubicBezTo>
                      <a:cubicBezTo>
                        <a:pt x="281664" y="0"/>
                        <a:pt x="362903" y="20171"/>
                        <a:pt x="362903" y="45053"/>
                      </a:cubicBezTo>
                      <a:close/>
                    </a:path>
                  </a:pathLst>
                </a:custGeom>
                <a:solidFill>
                  <a:srgbClr val="FFCE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2" name="Google Shape;1705;p24"/>
              <p:cNvSpPr/>
              <p:nvPr/>
            </p:nvSpPr>
            <p:spPr>
              <a:xfrm>
                <a:off x="5966936" y="3360800"/>
                <a:ext cx="250832" cy="77426"/>
              </a:xfrm>
              <a:custGeom>
                <a:avLst/>
                <a:gdLst/>
                <a:ahLst/>
                <a:cxnLst/>
                <a:rect l="l" t="t" r="r" b="b"/>
                <a:pathLst>
                  <a:path w="250832" h="77426" extrusionOk="0">
                    <a:moveTo>
                      <a:pt x="95917" y="40481"/>
                    </a:moveTo>
                    <a:lnTo>
                      <a:pt x="0" y="33719"/>
                    </a:lnTo>
                    <a:cubicBezTo>
                      <a:pt x="0" y="33719"/>
                      <a:pt x="58102" y="82677"/>
                      <a:pt x="184690" y="76962"/>
                    </a:cubicBezTo>
                    <a:lnTo>
                      <a:pt x="198406" y="75343"/>
                    </a:lnTo>
                    <a:cubicBezTo>
                      <a:pt x="301466" y="53531"/>
                      <a:pt x="220790" y="8763"/>
                      <a:pt x="220790" y="8763"/>
                    </a:cubicBezTo>
                    <a:lnTo>
                      <a:pt x="156782" y="24479"/>
                    </a:lnTo>
                    <a:cubicBezTo>
                      <a:pt x="125063" y="4858"/>
                      <a:pt x="76581" y="0"/>
                      <a:pt x="76581" y="0"/>
                    </a:cubicBezTo>
                    <a:cubicBezTo>
                      <a:pt x="76581" y="0"/>
                      <a:pt x="57912" y="16859"/>
                      <a:pt x="95822" y="40481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1706;p24"/>
              <p:cNvSpPr/>
              <p:nvPr/>
            </p:nvSpPr>
            <p:spPr>
              <a:xfrm>
                <a:off x="6135814" y="3414331"/>
                <a:ext cx="60769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60769" h="60007" extrusionOk="0">
                    <a:moveTo>
                      <a:pt x="60770" y="29432"/>
                    </a:moveTo>
                    <a:cubicBezTo>
                      <a:pt x="38005" y="34100"/>
                      <a:pt x="34576" y="37528"/>
                      <a:pt x="30956" y="60008"/>
                    </a:cubicBezTo>
                    <a:cubicBezTo>
                      <a:pt x="26479" y="37719"/>
                      <a:pt x="22955" y="34385"/>
                      <a:pt x="0" y="30575"/>
                    </a:cubicBezTo>
                    <a:cubicBezTo>
                      <a:pt x="22765" y="25908"/>
                      <a:pt x="26194" y="22479"/>
                      <a:pt x="29813" y="0"/>
                    </a:cubicBezTo>
                    <a:cubicBezTo>
                      <a:pt x="34576" y="22574"/>
                      <a:pt x="38005" y="25813"/>
                      <a:pt x="60770" y="29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" name="Google Shape;1729;p24"/>
          <p:cNvGrpSpPr/>
          <p:nvPr/>
        </p:nvGrpSpPr>
        <p:grpSpPr>
          <a:xfrm>
            <a:off x="9251686" y="4453082"/>
            <a:ext cx="1791167" cy="1352283"/>
            <a:chOff x="9129417" y="4968184"/>
            <a:chExt cx="1791167" cy="1352283"/>
          </a:xfrm>
        </p:grpSpPr>
        <p:grpSp>
          <p:nvGrpSpPr>
            <p:cNvPr id="106" name="Google Shape;1730;p24"/>
            <p:cNvGrpSpPr/>
            <p:nvPr/>
          </p:nvGrpSpPr>
          <p:grpSpPr>
            <a:xfrm>
              <a:off x="9129417" y="5565077"/>
              <a:ext cx="1791167" cy="755390"/>
              <a:chOff x="5867400" y="3333750"/>
              <a:chExt cx="457581" cy="192976"/>
            </a:xfrm>
          </p:grpSpPr>
          <p:grpSp>
            <p:nvGrpSpPr>
              <p:cNvPr id="114" name="Google Shape;1731;p24"/>
              <p:cNvGrpSpPr/>
              <p:nvPr/>
            </p:nvGrpSpPr>
            <p:grpSpPr>
              <a:xfrm>
                <a:off x="5867400" y="3333750"/>
                <a:ext cx="457581" cy="192976"/>
                <a:chOff x="5867400" y="3333750"/>
                <a:chExt cx="457581" cy="192976"/>
              </a:xfrm>
            </p:grpSpPr>
            <p:sp>
              <p:nvSpPr>
                <p:cNvPr id="117" name="Google Shape;1732;p24"/>
                <p:cNvSpPr/>
                <p:nvPr/>
              </p:nvSpPr>
              <p:spPr>
                <a:xfrm>
                  <a:off x="5867400" y="3392519"/>
                  <a:ext cx="457581" cy="1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34207" extrusionOk="0">
                      <a:moveTo>
                        <a:pt x="455009" y="0"/>
                      </a:moveTo>
                      <a:lnTo>
                        <a:pt x="0" y="0"/>
                      </a:lnTo>
                      <a:lnTo>
                        <a:pt x="0" y="71533"/>
                      </a:lnTo>
                      <a:lnTo>
                        <a:pt x="0" y="71533"/>
                      </a:lnTo>
                      <a:cubicBezTo>
                        <a:pt x="0" y="106108"/>
                        <a:pt x="102394" y="134207"/>
                        <a:pt x="228791" y="134207"/>
                      </a:cubicBezTo>
                      <a:cubicBezTo>
                        <a:pt x="355187" y="134207"/>
                        <a:pt x="457581" y="106204"/>
                        <a:pt x="457581" y="71533"/>
                      </a:cubicBezTo>
                      <a:cubicBezTo>
                        <a:pt x="457581" y="68390"/>
                        <a:pt x="455009" y="0"/>
                        <a:pt x="455009" y="0"/>
                      </a:cubicBezTo>
                      <a:close/>
                    </a:path>
                  </a:pathLst>
                </a:custGeom>
                <a:solidFill>
                  <a:srgbClr val="EBA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733;p24"/>
                <p:cNvSpPr/>
                <p:nvPr/>
              </p:nvSpPr>
              <p:spPr>
                <a:xfrm>
                  <a:off x="5867400" y="3333750"/>
                  <a:ext cx="457581" cy="12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25349" extrusionOk="0">
                      <a:moveTo>
                        <a:pt x="457581" y="62675"/>
                      </a:moveTo>
                      <a:cubicBezTo>
                        <a:pt x="457581" y="97289"/>
                        <a:pt x="355148" y="125349"/>
                        <a:pt x="228791" y="125349"/>
                      </a:cubicBezTo>
                      <a:cubicBezTo>
                        <a:pt x="102433" y="125349"/>
                        <a:pt x="0" y="97289"/>
                        <a:pt x="0" y="62675"/>
                      </a:cubicBezTo>
                      <a:cubicBezTo>
                        <a:pt x="0" y="28060"/>
                        <a:pt x="102433" y="0"/>
                        <a:pt x="228791" y="0"/>
                      </a:cubicBezTo>
                      <a:cubicBezTo>
                        <a:pt x="355148" y="0"/>
                        <a:pt x="457581" y="28060"/>
                        <a:pt x="457581" y="62675"/>
                      </a:cubicBezTo>
                      <a:close/>
                    </a:path>
                  </a:pathLst>
                </a:custGeom>
                <a:solidFill>
                  <a:srgbClr val="FFBB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734;p24"/>
                <p:cNvSpPr/>
                <p:nvPr/>
              </p:nvSpPr>
              <p:spPr>
                <a:xfrm>
                  <a:off x="5914739" y="3351371"/>
                  <a:ext cx="362902" cy="9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02" h="90106" extrusionOk="0">
                      <a:moveTo>
                        <a:pt x="362903" y="45053"/>
                      </a:moveTo>
                      <a:cubicBezTo>
                        <a:pt x="362903" y="69935"/>
                        <a:pt x="281664" y="90106"/>
                        <a:pt x="181451" y="90106"/>
                      </a:cubicBezTo>
                      <a:cubicBezTo>
                        <a:pt x="81238" y="90106"/>
                        <a:pt x="0" y="69935"/>
                        <a:pt x="0" y="45053"/>
                      </a:cubicBezTo>
                      <a:cubicBezTo>
                        <a:pt x="0" y="20171"/>
                        <a:pt x="81238" y="0"/>
                        <a:pt x="181451" y="0"/>
                      </a:cubicBezTo>
                      <a:cubicBezTo>
                        <a:pt x="281664" y="0"/>
                        <a:pt x="362903" y="20171"/>
                        <a:pt x="362903" y="45053"/>
                      </a:cubicBezTo>
                      <a:close/>
                    </a:path>
                  </a:pathLst>
                </a:custGeom>
                <a:solidFill>
                  <a:srgbClr val="FFCE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5" name="Google Shape;1735;p24"/>
              <p:cNvSpPr/>
              <p:nvPr/>
            </p:nvSpPr>
            <p:spPr>
              <a:xfrm>
                <a:off x="5966936" y="3360800"/>
                <a:ext cx="250832" cy="77426"/>
              </a:xfrm>
              <a:custGeom>
                <a:avLst/>
                <a:gdLst/>
                <a:ahLst/>
                <a:cxnLst/>
                <a:rect l="l" t="t" r="r" b="b"/>
                <a:pathLst>
                  <a:path w="250832" h="77426" extrusionOk="0">
                    <a:moveTo>
                      <a:pt x="95917" y="40481"/>
                    </a:moveTo>
                    <a:lnTo>
                      <a:pt x="0" y="33719"/>
                    </a:lnTo>
                    <a:cubicBezTo>
                      <a:pt x="0" y="33719"/>
                      <a:pt x="58102" y="82677"/>
                      <a:pt x="184690" y="76962"/>
                    </a:cubicBezTo>
                    <a:lnTo>
                      <a:pt x="198406" y="75343"/>
                    </a:lnTo>
                    <a:cubicBezTo>
                      <a:pt x="301466" y="53531"/>
                      <a:pt x="220790" y="8763"/>
                      <a:pt x="220790" y="8763"/>
                    </a:cubicBezTo>
                    <a:lnTo>
                      <a:pt x="156782" y="24479"/>
                    </a:lnTo>
                    <a:cubicBezTo>
                      <a:pt x="125063" y="4858"/>
                      <a:pt x="76581" y="0"/>
                      <a:pt x="76581" y="0"/>
                    </a:cubicBezTo>
                    <a:cubicBezTo>
                      <a:pt x="76581" y="0"/>
                      <a:pt x="57912" y="16859"/>
                      <a:pt x="95822" y="40481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736;p24"/>
              <p:cNvSpPr/>
              <p:nvPr/>
            </p:nvSpPr>
            <p:spPr>
              <a:xfrm>
                <a:off x="6135814" y="3414331"/>
                <a:ext cx="60769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60769" h="60007" extrusionOk="0">
                    <a:moveTo>
                      <a:pt x="60770" y="29432"/>
                    </a:moveTo>
                    <a:cubicBezTo>
                      <a:pt x="38005" y="34100"/>
                      <a:pt x="34576" y="37528"/>
                      <a:pt x="30956" y="60008"/>
                    </a:cubicBezTo>
                    <a:cubicBezTo>
                      <a:pt x="26479" y="37719"/>
                      <a:pt x="22955" y="34385"/>
                      <a:pt x="0" y="30575"/>
                    </a:cubicBezTo>
                    <a:cubicBezTo>
                      <a:pt x="22765" y="25908"/>
                      <a:pt x="26194" y="22479"/>
                      <a:pt x="29813" y="0"/>
                    </a:cubicBezTo>
                    <a:cubicBezTo>
                      <a:pt x="34576" y="22574"/>
                      <a:pt x="38005" y="25813"/>
                      <a:pt x="60770" y="29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" name="Google Shape;1737;p24"/>
            <p:cNvGrpSpPr/>
            <p:nvPr/>
          </p:nvGrpSpPr>
          <p:grpSpPr>
            <a:xfrm>
              <a:off x="9129417" y="4968184"/>
              <a:ext cx="1791167" cy="755390"/>
              <a:chOff x="5867400" y="3333750"/>
              <a:chExt cx="457581" cy="192976"/>
            </a:xfrm>
          </p:grpSpPr>
          <p:grpSp>
            <p:nvGrpSpPr>
              <p:cNvPr id="108" name="Google Shape;1738;p24"/>
              <p:cNvGrpSpPr/>
              <p:nvPr/>
            </p:nvGrpSpPr>
            <p:grpSpPr>
              <a:xfrm>
                <a:off x="5867400" y="3333750"/>
                <a:ext cx="457581" cy="192976"/>
                <a:chOff x="5867400" y="3333750"/>
                <a:chExt cx="457581" cy="192976"/>
              </a:xfrm>
            </p:grpSpPr>
            <p:sp>
              <p:nvSpPr>
                <p:cNvPr id="111" name="Google Shape;1739;p24"/>
                <p:cNvSpPr/>
                <p:nvPr/>
              </p:nvSpPr>
              <p:spPr>
                <a:xfrm>
                  <a:off x="5867400" y="3392519"/>
                  <a:ext cx="457581" cy="134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34207" extrusionOk="0">
                      <a:moveTo>
                        <a:pt x="455009" y="0"/>
                      </a:moveTo>
                      <a:lnTo>
                        <a:pt x="0" y="0"/>
                      </a:lnTo>
                      <a:lnTo>
                        <a:pt x="0" y="71533"/>
                      </a:lnTo>
                      <a:lnTo>
                        <a:pt x="0" y="71533"/>
                      </a:lnTo>
                      <a:cubicBezTo>
                        <a:pt x="0" y="106108"/>
                        <a:pt x="102394" y="134207"/>
                        <a:pt x="228791" y="134207"/>
                      </a:cubicBezTo>
                      <a:cubicBezTo>
                        <a:pt x="355187" y="134207"/>
                        <a:pt x="457581" y="106204"/>
                        <a:pt x="457581" y="71533"/>
                      </a:cubicBezTo>
                      <a:cubicBezTo>
                        <a:pt x="457581" y="68390"/>
                        <a:pt x="455009" y="0"/>
                        <a:pt x="455009" y="0"/>
                      </a:cubicBezTo>
                      <a:close/>
                    </a:path>
                  </a:pathLst>
                </a:custGeom>
                <a:solidFill>
                  <a:srgbClr val="EBA4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740;p24"/>
                <p:cNvSpPr/>
                <p:nvPr/>
              </p:nvSpPr>
              <p:spPr>
                <a:xfrm>
                  <a:off x="5867400" y="3333750"/>
                  <a:ext cx="457581" cy="12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581" h="125349" extrusionOk="0">
                      <a:moveTo>
                        <a:pt x="457581" y="62675"/>
                      </a:moveTo>
                      <a:cubicBezTo>
                        <a:pt x="457581" y="97289"/>
                        <a:pt x="355148" y="125349"/>
                        <a:pt x="228791" y="125349"/>
                      </a:cubicBezTo>
                      <a:cubicBezTo>
                        <a:pt x="102433" y="125349"/>
                        <a:pt x="0" y="97289"/>
                        <a:pt x="0" y="62675"/>
                      </a:cubicBezTo>
                      <a:cubicBezTo>
                        <a:pt x="0" y="28060"/>
                        <a:pt x="102433" y="0"/>
                        <a:pt x="228791" y="0"/>
                      </a:cubicBezTo>
                      <a:cubicBezTo>
                        <a:pt x="355148" y="0"/>
                        <a:pt x="457581" y="28060"/>
                        <a:pt x="457581" y="62675"/>
                      </a:cubicBezTo>
                      <a:close/>
                    </a:path>
                  </a:pathLst>
                </a:custGeom>
                <a:solidFill>
                  <a:srgbClr val="FFBB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741;p24"/>
                <p:cNvSpPr/>
                <p:nvPr/>
              </p:nvSpPr>
              <p:spPr>
                <a:xfrm>
                  <a:off x="5914739" y="3351371"/>
                  <a:ext cx="362902" cy="90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902" h="90106" extrusionOk="0">
                      <a:moveTo>
                        <a:pt x="362903" y="45053"/>
                      </a:moveTo>
                      <a:cubicBezTo>
                        <a:pt x="362903" y="69935"/>
                        <a:pt x="281664" y="90106"/>
                        <a:pt x="181451" y="90106"/>
                      </a:cubicBezTo>
                      <a:cubicBezTo>
                        <a:pt x="81238" y="90106"/>
                        <a:pt x="0" y="69935"/>
                        <a:pt x="0" y="45053"/>
                      </a:cubicBezTo>
                      <a:cubicBezTo>
                        <a:pt x="0" y="20171"/>
                        <a:pt x="81238" y="0"/>
                        <a:pt x="181451" y="0"/>
                      </a:cubicBezTo>
                      <a:cubicBezTo>
                        <a:pt x="281664" y="0"/>
                        <a:pt x="362903" y="20171"/>
                        <a:pt x="362903" y="45053"/>
                      </a:cubicBezTo>
                      <a:close/>
                    </a:path>
                  </a:pathLst>
                </a:custGeom>
                <a:solidFill>
                  <a:srgbClr val="FFCE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914400"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9" name="Google Shape;1742;p24"/>
              <p:cNvSpPr/>
              <p:nvPr/>
            </p:nvSpPr>
            <p:spPr>
              <a:xfrm>
                <a:off x="5966936" y="3360800"/>
                <a:ext cx="250832" cy="77426"/>
              </a:xfrm>
              <a:custGeom>
                <a:avLst/>
                <a:gdLst/>
                <a:ahLst/>
                <a:cxnLst/>
                <a:rect l="l" t="t" r="r" b="b"/>
                <a:pathLst>
                  <a:path w="250832" h="77426" extrusionOk="0">
                    <a:moveTo>
                      <a:pt x="95917" y="40481"/>
                    </a:moveTo>
                    <a:lnTo>
                      <a:pt x="0" y="33719"/>
                    </a:lnTo>
                    <a:cubicBezTo>
                      <a:pt x="0" y="33719"/>
                      <a:pt x="58102" y="82677"/>
                      <a:pt x="184690" y="76962"/>
                    </a:cubicBezTo>
                    <a:lnTo>
                      <a:pt x="198406" y="75343"/>
                    </a:lnTo>
                    <a:cubicBezTo>
                      <a:pt x="301466" y="53531"/>
                      <a:pt x="220790" y="8763"/>
                      <a:pt x="220790" y="8763"/>
                    </a:cubicBezTo>
                    <a:lnTo>
                      <a:pt x="156782" y="24479"/>
                    </a:lnTo>
                    <a:cubicBezTo>
                      <a:pt x="125063" y="4858"/>
                      <a:pt x="76581" y="0"/>
                      <a:pt x="76581" y="0"/>
                    </a:cubicBezTo>
                    <a:cubicBezTo>
                      <a:pt x="76581" y="0"/>
                      <a:pt x="57912" y="16859"/>
                      <a:pt x="95822" y="40481"/>
                    </a:cubicBez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743;p24"/>
              <p:cNvSpPr/>
              <p:nvPr/>
            </p:nvSpPr>
            <p:spPr>
              <a:xfrm>
                <a:off x="6135814" y="3414331"/>
                <a:ext cx="60769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60769" h="60007" extrusionOk="0">
                    <a:moveTo>
                      <a:pt x="60770" y="29432"/>
                    </a:moveTo>
                    <a:cubicBezTo>
                      <a:pt x="38005" y="34100"/>
                      <a:pt x="34576" y="37528"/>
                      <a:pt x="30956" y="60008"/>
                    </a:cubicBezTo>
                    <a:cubicBezTo>
                      <a:pt x="26479" y="37719"/>
                      <a:pt x="22955" y="34385"/>
                      <a:pt x="0" y="30575"/>
                    </a:cubicBezTo>
                    <a:cubicBezTo>
                      <a:pt x="22765" y="25908"/>
                      <a:pt x="26194" y="22479"/>
                      <a:pt x="29813" y="0"/>
                    </a:cubicBezTo>
                    <a:cubicBezTo>
                      <a:pt x="34576" y="22574"/>
                      <a:pt x="38005" y="25813"/>
                      <a:pt x="60770" y="29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0" name="Google Shape;1744;p24"/>
          <p:cNvSpPr/>
          <p:nvPr/>
        </p:nvSpPr>
        <p:spPr>
          <a:xfrm>
            <a:off x="8118298" y="2333971"/>
            <a:ext cx="776598" cy="77659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FFB3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sz="4400" b="1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400" b="1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745;p24"/>
          <p:cNvSpPr/>
          <p:nvPr/>
        </p:nvSpPr>
        <p:spPr>
          <a:xfrm>
            <a:off x="7351161" y="2441457"/>
            <a:ext cx="581828" cy="581828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FFB3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sz="4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4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8 урок (базовый).pd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6"/>
          <a:stretch/>
        </p:blipFill>
        <p:spPr bwMode="auto">
          <a:xfrm>
            <a:off x="2358302" y="590453"/>
            <a:ext cx="8057537" cy="543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4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25;p56"/>
          <p:cNvSpPr/>
          <p:nvPr/>
        </p:nvSpPr>
        <p:spPr>
          <a:xfrm>
            <a:off x="4155762" y="312751"/>
            <a:ext cx="3333600" cy="6202400"/>
          </a:xfrm>
          <a:prstGeom prst="roundRect">
            <a:avLst>
              <a:gd name="adj" fmla="val 17292"/>
            </a:avLst>
          </a:prstGeom>
          <a:solidFill>
            <a:srgbClr val="303A68"/>
          </a:solidFill>
          <a:ln w="12700" cap="flat" cmpd="sng">
            <a:solidFill>
              <a:srgbClr val="CFE2F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326;p56"/>
          <p:cNvSpPr/>
          <p:nvPr/>
        </p:nvSpPr>
        <p:spPr>
          <a:xfrm>
            <a:off x="4979962" y="594723"/>
            <a:ext cx="1685200" cy="1685200"/>
          </a:xfrm>
          <a:prstGeom prst="ellipse">
            <a:avLst/>
          </a:prstGeom>
          <a:solidFill>
            <a:srgbClr val="F71B5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" name="Google Shape;2334;p56"/>
          <p:cNvGrpSpPr/>
          <p:nvPr/>
        </p:nvGrpSpPr>
        <p:grpSpPr>
          <a:xfrm>
            <a:off x="5522549" y="950181"/>
            <a:ext cx="600025" cy="778981"/>
            <a:chOff x="6297525" y="2859340"/>
            <a:chExt cx="535609" cy="695354"/>
          </a:xfrm>
        </p:grpSpPr>
        <p:sp>
          <p:nvSpPr>
            <p:cNvPr id="5" name="Google Shape;2335;p56"/>
            <p:cNvSpPr/>
            <p:nvPr/>
          </p:nvSpPr>
          <p:spPr>
            <a:xfrm>
              <a:off x="6297525" y="2859340"/>
              <a:ext cx="535609" cy="695354"/>
            </a:xfrm>
            <a:custGeom>
              <a:avLst/>
              <a:gdLst/>
              <a:ahLst/>
              <a:cxnLst/>
              <a:rect l="l" t="t" r="r" b="b"/>
              <a:pathLst>
                <a:path w="535609" h="695354" extrusionOk="0">
                  <a:moveTo>
                    <a:pt x="60450" y="386551"/>
                  </a:moveTo>
                  <a:cubicBezTo>
                    <a:pt x="36447" y="409869"/>
                    <a:pt x="23417" y="453074"/>
                    <a:pt x="52906" y="481192"/>
                  </a:cubicBezTo>
                  <a:cubicBezTo>
                    <a:pt x="81024" y="507938"/>
                    <a:pt x="118057" y="511367"/>
                    <a:pt x="158519" y="507252"/>
                  </a:cubicBezTo>
                  <a:cubicBezTo>
                    <a:pt x="220927" y="501080"/>
                    <a:pt x="269619" y="481878"/>
                    <a:pt x="302537" y="444844"/>
                  </a:cubicBezTo>
                  <a:cubicBezTo>
                    <a:pt x="307338" y="448959"/>
                    <a:pt x="312139" y="453760"/>
                    <a:pt x="316253" y="459246"/>
                  </a:cubicBezTo>
                  <a:cubicBezTo>
                    <a:pt x="352601" y="505881"/>
                    <a:pt x="301852" y="541542"/>
                    <a:pt x="311453" y="602578"/>
                  </a:cubicBezTo>
                  <a:cubicBezTo>
                    <a:pt x="323111" y="675959"/>
                    <a:pt x="398549" y="718479"/>
                    <a:pt x="436268" y="682131"/>
                  </a:cubicBezTo>
                  <a:cubicBezTo>
                    <a:pt x="456842" y="662243"/>
                    <a:pt x="395120" y="595035"/>
                    <a:pt x="430782" y="519597"/>
                  </a:cubicBezTo>
                  <a:cubicBezTo>
                    <a:pt x="469187" y="438672"/>
                    <a:pt x="573428" y="400953"/>
                    <a:pt x="521308" y="155437"/>
                  </a:cubicBezTo>
                  <a:lnTo>
                    <a:pt x="372489" y="55310"/>
                  </a:lnTo>
                  <a:cubicBezTo>
                    <a:pt x="314882" y="6618"/>
                    <a:pt x="223670" y="-2297"/>
                    <a:pt x="174979" y="446"/>
                  </a:cubicBezTo>
                  <a:cubicBezTo>
                    <a:pt x="144118" y="2503"/>
                    <a:pt x="109828" y="20334"/>
                    <a:pt x="97483" y="40908"/>
                  </a:cubicBezTo>
                  <a:cubicBezTo>
                    <a:pt x="79652" y="68340"/>
                    <a:pt x="87196" y="100573"/>
                    <a:pt x="117371" y="117032"/>
                  </a:cubicBezTo>
                  <a:cubicBezTo>
                    <a:pt x="74852" y="104688"/>
                    <a:pt x="36447" y="128005"/>
                    <a:pt x="22045" y="166410"/>
                  </a:cubicBezTo>
                  <a:cubicBezTo>
                    <a:pt x="9701" y="200014"/>
                    <a:pt x="26846" y="243905"/>
                    <a:pt x="63879" y="255564"/>
                  </a:cubicBezTo>
                  <a:cubicBezTo>
                    <a:pt x="42619" y="260364"/>
                    <a:pt x="34390" y="261736"/>
                    <a:pt x="18616" y="275452"/>
                  </a:cubicBezTo>
                  <a:cubicBezTo>
                    <a:pt x="1471" y="289168"/>
                    <a:pt x="-3329" y="313857"/>
                    <a:pt x="2157" y="334431"/>
                  </a:cubicBezTo>
                  <a:cubicBezTo>
                    <a:pt x="10387" y="365292"/>
                    <a:pt x="28217" y="374893"/>
                    <a:pt x="60450" y="386551"/>
                  </a:cubicBezTo>
                </a:path>
              </a:pathLst>
            </a:custGeom>
            <a:solidFill>
              <a:srgbClr val="FFD3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336;p56"/>
            <p:cNvSpPr/>
            <p:nvPr/>
          </p:nvSpPr>
          <p:spPr>
            <a:xfrm>
              <a:off x="6515023" y="2915335"/>
              <a:ext cx="126749" cy="405993"/>
            </a:xfrm>
            <a:custGeom>
              <a:avLst/>
              <a:gdLst/>
              <a:ahLst/>
              <a:cxnLst/>
              <a:rect l="l" t="t" r="r" b="b"/>
              <a:pathLst>
                <a:path w="126749" h="405993" extrusionOk="0">
                  <a:moveTo>
                    <a:pt x="9601" y="82982"/>
                  </a:moveTo>
                  <a:cubicBezTo>
                    <a:pt x="34290" y="85725"/>
                    <a:pt x="62408" y="107670"/>
                    <a:pt x="65151" y="130988"/>
                  </a:cubicBezTo>
                  <a:cubicBezTo>
                    <a:pt x="68580" y="154991"/>
                    <a:pt x="46635" y="178308"/>
                    <a:pt x="23317" y="183794"/>
                  </a:cubicBezTo>
                  <a:cubicBezTo>
                    <a:pt x="52121" y="185166"/>
                    <a:pt x="85039" y="207797"/>
                    <a:pt x="87097" y="235915"/>
                  </a:cubicBezTo>
                  <a:cubicBezTo>
                    <a:pt x="89154" y="264033"/>
                    <a:pt x="60351" y="291465"/>
                    <a:pt x="31547" y="293522"/>
                  </a:cubicBezTo>
                  <a:cubicBezTo>
                    <a:pt x="108357" y="315468"/>
                    <a:pt x="107671" y="372389"/>
                    <a:pt x="66523" y="405993"/>
                  </a:cubicBezTo>
                  <a:cubicBezTo>
                    <a:pt x="144018" y="385419"/>
                    <a:pt x="137160" y="322326"/>
                    <a:pt x="99441" y="293522"/>
                  </a:cubicBezTo>
                  <a:cubicBezTo>
                    <a:pt x="115215" y="279806"/>
                    <a:pt x="124816" y="256489"/>
                    <a:pt x="120701" y="232486"/>
                  </a:cubicBezTo>
                  <a:cubicBezTo>
                    <a:pt x="117958" y="216713"/>
                    <a:pt x="111786" y="194767"/>
                    <a:pt x="84354" y="176936"/>
                  </a:cubicBezTo>
                  <a:cubicBezTo>
                    <a:pt x="96698" y="163220"/>
                    <a:pt x="100813" y="145389"/>
                    <a:pt x="97384" y="123444"/>
                  </a:cubicBezTo>
                  <a:cubicBezTo>
                    <a:pt x="93955" y="101498"/>
                    <a:pt x="74752" y="81610"/>
                    <a:pt x="53493" y="69951"/>
                  </a:cubicBezTo>
                  <a:cubicBezTo>
                    <a:pt x="53493" y="69951"/>
                    <a:pt x="61036" y="14402"/>
                    <a:pt x="0" y="0"/>
                  </a:cubicBezTo>
                  <a:cubicBezTo>
                    <a:pt x="28118" y="18516"/>
                    <a:pt x="33604" y="62408"/>
                    <a:pt x="9601" y="82982"/>
                  </a:cubicBezTo>
                </a:path>
              </a:pathLst>
            </a:custGeom>
            <a:solidFill>
              <a:srgbClr val="EFB9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2327;p56"/>
          <p:cNvSpPr/>
          <p:nvPr/>
        </p:nvSpPr>
        <p:spPr>
          <a:xfrm>
            <a:off x="4979962" y="2429329"/>
            <a:ext cx="1685200" cy="1685200"/>
          </a:xfrm>
          <a:prstGeom prst="ellipse">
            <a:avLst/>
          </a:prstGeom>
          <a:solidFill>
            <a:srgbClr val="FFB3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340;p56"/>
          <p:cNvSpPr/>
          <p:nvPr/>
        </p:nvSpPr>
        <p:spPr>
          <a:xfrm>
            <a:off x="5474576" y="2915410"/>
            <a:ext cx="696811" cy="713900"/>
          </a:xfrm>
          <a:custGeom>
            <a:avLst/>
            <a:gdLst/>
            <a:ahLst/>
            <a:cxnLst/>
            <a:rect l="l" t="t" r="r" b="b"/>
            <a:pathLst>
              <a:path w="791830" h="811250" extrusionOk="0">
                <a:moveTo>
                  <a:pt x="790519" y="328357"/>
                </a:moveTo>
                <a:cubicBezTo>
                  <a:pt x="773374" y="286523"/>
                  <a:pt x="708223" y="308469"/>
                  <a:pt x="656102" y="349617"/>
                </a:cubicBezTo>
                <a:cubicBezTo>
                  <a:pt x="623184" y="375677"/>
                  <a:pt x="582722" y="439456"/>
                  <a:pt x="575178" y="462774"/>
                </a:cubicBezTo>
                <a:cubicBezTo>
                  <a:pt x="575864" y="441514"/>
                  <a:pt x="577921" y="422998"/>
                  <a:pt x="581350" y="398308"/>
                </a:cubicBezTo>
                <a:cubicBezTo>
                  <a:pt x="619755" y="251548"/>
                  <a:pt x="744571" y="145249"/>
                  <a:pt x="683534" y="108215"/>
                </a:cubicBezTo>
                <a:cubicBezTo>
                  <a:pt x="642386" y="83526"/>
                  <a:pt x="540202" y="191883"/>
                  <a:pt x="476423" y="377049"/>
                </a:cubicBezTo>
                <a:cubicBezTo>
                  <a:pt x="476423" y="377049"/>
                  <a:pt x="476423" y="377049"/>
                  <a:pt x="476423" y="377049"/>
                </a:cubicBezTo>
                <a:cubicBezTo>
                  <a:pt x="475737" y="378421"/>
                  <a:pt x="475737" y="379792"/>
                  <a:pt x="475051" y="380478"/>
                </a:cubicBezTo>
                <a:cubicBezTo>
                  <a:pt x="475051" y="381163"/>
                  <a:pt x="475051" y="381163"/>
                  <a:pt x="474365" y="381850"/>
                </a:cubicBezTo>
                <a:cubicBezTo>
                  <a:pt x="474365" y="381850"/>
                  <a:pt x="474365" y="381850"/>
                  <a:pt x="474365" y="381850"/>
                </a:cubicBezTo>
                <a:cubicBezTo>
                  <a:pt x="472994" y="385964"/>
                  <a:pt x="471622" y="390079"/>
                  <a:pt x="470251" y="394194"/>
                </a:cubicBezTo>
                <a:cubicBezTo>
                  <a:pt x="470936" y="388021"/>
                  <a:pt x="471622" y="381850"/>
                  <a:pt x="472308" y="374992"/>
                </a:cubicBezTo>
                <a:cubicBezTo>
                  <a:pt x="472994" y="370191"/>
                  <a:pt x="472994" y="366076"/>
                  <a:pt x="473680" y="361276"/>
                </a:cubicBezTo>
                <a:cubicBezTo>
                  <a:pt x="473680" y="361276"/>
                  <a:pt x="473680" y="361276"/>
                  <a:pt x="473680" y="361276"/>
                </a:cubicBezTo>
                <a:cubicBezTo>
                  <a:pt x="501797" y="126046"/>
                  <a:pt x="608096" y="32777"/>
                  <a:pt x="531287" y="1916"/>
                </a:cubicBezTo>
                <a:cubicBezTo>
                  <a:pt x="481909" y="-17972"/>
                  <a:pt x="395498" y="118502"/>
                  <a:pt x="364637" y="339330"/>
                </a:cubicBezTo>
                <a:cubicBezTo>
                  <a:pt x="364637" y="339330"/>
                  <a:pt x="364637" y="339330"/>
                  <a:pt x="364637" y="339330"/>
                </a:cubicBezTo>
                <a:cubicBezTo>
                  <a:pt x="363266" y="350989"/>
                  <a:pt x="361208" y="363333"/>
                  <a:pt x="360523" y="374992"/>
                </a:cubicBezTo>
                <a:cubicBezTo>
                  <a:pt x="293314" y="165136"/>
                  <a:pt x="386583" y="64324"/>
                  <a:pt x="346121" y="38949"/>
                </a:cubicBezTo>
                <a:cubicBezTo>
                  <a:pt x="291943" y="4659"/>
                  <a:pt x="206218" y="117130"/>
                  <a:pt x="221991" y="236460"/>
                </a:cubicBezTo>
                <a:cubicBezTo>
                  <a:pt x="235021" y="337273"/>
                  <a:pt x="243937" y="399680"/>
                  <a:pt x="236393" y="435342"/>
                </a:cubicBezTo>
                <a:cubicBezTo>
                  <a:pt x="235021" y="439456"/>
                  <a:pt x="233650" y="442885"/>
                  <a:pt x="231592" y="446314"/>
                </a:cubicBezTo>
                <a:cubicBezTo>
                  <a:pt x="231592" y="446314"/>
                  <a:pt x="231592" y="445629"/>
                  <a:pt x="230906" y="445629"/>
                </a:cubicBezTo>
                <a:cubicBezTo>
                  <a:pt x="226106" y="454544"/>
                  <a:pt x="219934" y="460030"/>
                  <a:pt x="212390" y="461402"/>
                </a:cubicBezTo>
                <a:cubicBezTo>
                  <a:pt x="145181" y="468946"/>
                  <a:pt x="218562" y="348245"/>
                  <a:pt x="117749" y="289267"/>
                </a:cubicBezTo>
                <a:cubicBezTo>
                  <a:pt x="36825" y="241946"/>
                  <a:pt x="-22154" y="316699"/>
                  <a:pt x="8021" y="335901"/>
                </a:cubicBezTo>
                <a:cubicBezTo>
                  <a:pt x="109520" y="401052"/>
                  <a:pt x="49855" y="486777"/>
                  <a:pt x="80030" y="592390"/>
                </a:cubicBezTo>
                <a:cubicBezTo>
                  <a:pt x="84831" y="609535"/>
                  <a:pt x="91689" y="625309"/>
                  <a:pt x="99919" y="641082"/>
                </a:cubicBezTo>
                <a:cubicBezTo>
                  <a:pt x="100604" y="642454"/>
                  <a:pt x="101976" y="644511"/>
                  <a:pt x="102662" y="645883"/>
                </a:cubicBezTo>
                <a:cubicBezTo>
                  <a:pt x="102662" y="646568"/>
                  <a:pt x="103348" y="647254"/>
                  <a:pt x="103348" y="647254"/>
                </a:cubicBezTo>
                <a:cubicBezTo>
                  <a:pt x="139695" y="709662"/>
                  <a:pt x="206903" y="759725"/>
                  <a:pt x="318689" y="796072"/>
                </a:cubicBezTo>
                <a:cubicBezTo>
                  <a:pt x="451734" y="839964"/>
                  <a:pt x="540888" y="780299"/>
                  <a:pt x="582036" y="723378"/>
                </a:cubicBezTo>
                <a:cubicBezTo>
                  <a:pt x="614269" y="678801"/>
                  <a:pt x="619755" y="615022"/>
                  <a:pt x="634157" y="560158"/>
                </a:cubicBezTo>
                <a:cubicBezTo>
                  <a:pt x="663646" y="445629"/>
                  <a:pt x="806978" y="368134"/>
                  <a:pt x="790519" y="328357"/>
                </a:cubicBezTo>
              </a:path>
            </a:pathLst>
          </a:custGeom>
          <a:solidFill>
            <a:srgbClr val="FFD3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328;p56"/>
          <p:cNvSpPr/>
          <p:nvPr/>
        </p:nvSpPr>
        <p:spPr>
          <a:xfrm>
            <a:off x="4979962" y="4343831"/>
            <a:ext cx="1685200" cy="1685200"/>
          </a:xfrm>
          <a:prstGeom prst="ellipse">
            <a:avLst/>
          </a:prstGeom>
          <a:solidFill>
            <a:srgbClr val="56CC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2331;p56"/>
          <p:cNvGrpSpPr/>
          <p:nvPr/>
        </p:nvGrpSpPr>
        <p:grpSpPr>
          <a:xfrm>
            <a:off x="5522555" y="4796945"/>
            <a:ext cx="600025" cy="778981"/>
            <a:chOff x="4825312" y="2858907"/>
            <a:chExt cx="535609" cy="695354"/>
          </a:xfrm>
        </p:grpSpPr>
        <p:sp>
          <p:nvSpPr>
            <p:cNvPr id="11" name="Google Shape;2332;p56"/>
            <p:cNvSpPr/>
            <p:nvPr/>
          </p:nvSpPr>
          <p:spPr>
            <a:xfrm>
              <a:off x="4825312" y="2858907"/>
              <a:ext cx="535609" cy="695354"/>
            </a:xfrm>
            <a:custGeom>
              <a:avLst/>
              <a:gdLst/>
              <a:ahLst/>
              <a:cxnLst/>
              <a:rect l="l" t="t" r="r" b="b"/>
              <a:pathLst>
                <a:path w="535609" h="695354" extrusionOk="0">
                  <a:moveTo>
                    <a:pt x="475160" y="308803"/>
                  </a:moveTo>
                  <a:cubicBezTo>
                    <a:pt x="499163" y="285486"/>
                    <a:pt x="512193" y="242280"/>
                    <a:pt x="482704" y="214163"/>
                  </a:cubicBezTo>
                  <a:cubicBezTo>
                    <a:pt x="454586" y="187416"/>
                    <a:pt x="417553" y="183987"/>
                    <a:pt x="377091" y="188102"/>
                  </a:cubicBezTo>
                  <a:cubicBezTo>
                    <a:pt x="314683" y="194274"/>
                    <a:pt x="265991" y="213477"/>
                    <a:pt x="233073" y="250510"/>
                  </a:cubicBezTo>
                  <a:cubicBezTo>
                    <a:pt x="228272" y="246395"/>
                    <a:pt x="223471" y="241595"/>
                    <a:pt x="219357" y="236108"/>
                  </a:cubicBezTo>
                  <a:cubicBezTo>
                    <a:pt x="183009" y="189474"/>
                    <a:pt x="233758" y="153812"/>
                    <a:pt x="224157" y="92776"/>
                  </a:cubicBezTo>
                  <a:cubicBezTo>
                    <a:pt x="212499" y="19395"/>
                    <a:pt x="137061" y="-23124"/>
                    <a:pt x="99342" y="13223"/>
                  </a:cubicBezTo>
                  <a:cubicBezTo>
                    <a:pt x="78768" y="33111"/>
                    <a:pt x="140490" y="100320"/>
                    <a:pt x="104828" y="175758"/>
                  </a:cubicBezTo>
                  <a:cubicBezTo>
                    <a:pt x="66423" y="256682"/>
                    <a:pt x="-37818" y="294401"/>
                    <a:pt x="14302" y="539918"/>
                  </a:cubicBezTo>
                  <a:lnTo>
                    <a:pt x="163121" y="640045"/>
                  </a:lnTo>
                  <a:cubicBezTo>
                    <a:pt x="220728" y="688736"/>
                    <a:pt x="311940" y="697651"/>
                    <a:pt x="360631" y="694909"/>
                  </a:cubicBezTo>
                  <a:cubicBezTo>
                    <a:pt x="391492" y="692851"/>
                    <a:pt x="425782" y="675020"/>
                    <a:pt x="438127" y="654446"/>
                  </a:cubicBezTo>
                  <a:cubicBezTo>
                    <a:pt x="455958" y="627014"/>
                    <a:pt x="448414" y="594782"/>
                    <a:pt x="418239" y="578323"/>
                  </a:cubicBezTo>
                  <a:cubicBezTo>
                    <a:pt x="460758" y="590667"/>
                    <a:pt x="499163" y="567350"/>
                    <a:pt x="513565" y="528945"/>
                  </a:cubicBezTo>
                  <a:cubicBezTo>
                    <a:pt x="525909" y="495341"/>
                    <a:pt x="508764" y="451449"/>
                    <a:pt x="471731" y="439791"/>
                  </a:cubicBezTo>
                  <a:cubicBezTo>
                    <a:pt x="492991" y="434990"/>
                    <a:pt x="501220" y="433619"/>
                    <a:pt x="516994" y="419903"/>
                  </a:cubicBezTo>
                  <a:cubicBezTo>
                    <a:pt x="534139" y="406187"/>
                    <a:pt x="538939" y="381498"/>
                    <a:pt x="533453" y="360924"/>
                  </a:cubicBezTo>
                  <a:cubicBezTo>
                    <a:pt x="525909" y="330063"/>
                    <a:pt x="508078" y="320462"/>
                    <a:pt x="475160" y="308803"/>
                  </a:cubicBezTo>
                </a:path>
              </a:pathLst>
            </a:custGeom>
            <a:solidFill>
              <a:srgbClr val="FFD3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333;p56"/>
            <p:cNvSpPr/>
            <p:nvPr/>
          </p:nvSpPr>
          <p:spPr>
            <a:xfrm>
              <a:off x="5017359" y="3092272"/>
              <a:ext cx="126749" cy="405993"/>
            </a:xfrm>
            <a:custGeom>
              <a:avLst/>
              <a:gdLst/>
              <a:ahLst/>
              <a:cxnLst/>
              <a:rect l="l" t="t" r="r" b="b"/>
              <a:pathLst>
                <a:path w="126749" h="405993" extrusionOk="0">
                  <a:moveTo>
                    <a:pt x="117149" y="323012"/>
                  </a:moveTo>
                  <a:cubicBezTo>
                    <a:pt x="92460" y="320269"/>
                    <a:pt x="64342" y="298323"/>
                    <a:pt x="61599" y="275006"/>
                  </a:cubicBezTo>
                  <a:cubicBezTo>
                    <a:pt x="58170" y="251003"/>
                    <a:pt x="80115" y="227686"/>
                    <a:pt x="103433" y="222199"/>
                  </a:cubicBezTo>
                  <a:cubicBezTo>
                    <a:pt x="74629" y="220828"/>
                    <a:pt x="41711" y="198196"/>
                    <a:pt x="39653" y="170079"/>
                  </a:cubicBezTo>
                  <a:cubicBezTo>
                    <a:pt x="37596" y="141961"/>
                    <a:pt x="66399" y="114529"/>
                    <a:pt x="95203" y="112471"/>
                  </a:cubicBezTo>
                  <a:cubicBezTo>
                    <a:pt x="18393" y="90526"/>
                    <a:pt x="19079" y="33604"/>
                    <a:pt x="60227" y="0"/>
                  </a:cubicBezTo>
                  <a:cubicBezTo>
                    <a:pt x="-17268" y="20574"/>
                    <a:pt x="-10410" y="83668"/>
                    <a:pt x="27309" y="112471"/>
                  </a:cubicBezTo>
                  <a:cubicBezTo>
                    <a:pt x="11535" y="126187"/>
                    <a:pt x="1934" y="149505"/>
                    <a:pt x="6049" y="173508"/>
                  </a:cubicBezTo>
                  <a:cubicBezTo>
                    <a:pt x="8792" y="189281"/>
                    <a:pt x="14964" y="211227"/>
                    <a:pt x="42396" y="229057"/>
                  </a:cubicBezTo>
                  <a:cubicBezTo>
                    <a:pt x="30052" y="242773"/>
                    <a:pt x="25937" y="260604"/>
                    <a:pt x="29366" y="282550"/>
                  </a:cubicBezTo>
                  <a:cubicBezTo>
                    <a:pt x="32795" y="304495"/>
                    <a:pt x="51998" y="324384"/>
                    <a:pt x="73257" y="336042"/>
                  </a:cubicBezTo>
                  <a:cubicBezTo>
                    <a:pt x="73257" y="336042"/>
                    <a:pt x="65714" y="391592"/>
                    <a:pt x="126750" y="405994"/>
                  </a:cubicBezTo>
                  <a:cubicBezTo>
                    <a:pt x="97946" y="387477"/>
                    <a:pt x="93146" y="343586"/>
                    <a:pt x="117149" y="323012"/>
                  </a:cubicBezTo>
                </a:path>
              </a:pathLst>
            </a:custGeom>
            <a:solidFill>
              <a:srgbClr val="EFB9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2285;p56"/>
          <p:cNvGrpSpPr/>
          <p:nvPr/>
        </p:nvGrpSpPr>
        <p:grpSpPr>
          <a:xfrm>
            <a:off x="1118587" y="2710847"/>
            <a:ext cx="1979720" cy="2970862"/>
            <a:chOff x="6396380" y="2642420"/>
            <a:chExt cx="712546" cy="1104790"/>
          </a:xfrm>
        </p:grpSpPr>
        <p:sp>
          <p:nvSpPr>
            <p:cNvPr id="14" name="Google Shape;2286;p56"/>
            <p:cNvSpPr/>
            <p:nvPr/>
          </p:nvSpPr>
          <p:spPr>
            <a:xfrm>
              <a:off x="6786600" y="3057296"/>
              <a:ext cx="322326" cy="229743"/>
            </a:xfrm>
            <a:custGeom>
              <a:avLst/>
              <a:gdLst/>
              <a:ahLst/>
              <a:cxnLst/>
              <a:rect l="l" t="t" r="r" b="b"/>
              <a:pathLst>
                <a:path w="322326" h="229743" extrusionOk="0">
                  <a:moveTo>
                    <a:pt x="299009" y="53493"/>
                  </a:moveTo>
                  <a:cubicBezTo>
                    <a:pt x="314782" y="45949"/>
                    <a:pt x="320269" y="28804"/>
                    <a:pt x="320269" y="28804"/>
                  </a:cubicBezTo>
                  <a:cubicBezTo>
                    <a:pt x="303124" y="21260"/>
                    <a:pt x="288036" y="28804"/>
                    <a:pt x="288036" y="28804"/>
                  </a:cubicBezTo>
                  <a:lnTo>
                    <a:pt x="284607" y="0"/>
                  </a:lnTo>
                  <a:cubicBezTo>
                    <a:pt x="259232" y="10973"/>
                    <a:pt x="250317" y="39777"/>
                    <a:pt x="250317" y="39777"/>
                  </a:cubicBezTo>
                  <a:lnTo>
                    <a:pt x="67894" y="90526"/>
                  </a:lnTo>
                  <a:lnTo>
                    <a:pt x="0" y="229743"/>
                  </a:lnTo>
                  <a:lnTo>
                    <a:pt x="270891" y="74752"/>
                  </a:lnTo>
                  <a:cubicBezTo>
                    <a:pt x="299695" y="89154"/>
                    <a:pt x="322326" y="72009"/>
                    <a:pt x="322326" y="72009"/>
                  </a:cubicBezTo>
                  <a:lnTo>
                    <a:pt x="299009" y="53493"/>
                  </a:lnTo>
                  <a:close/>
                </a:path>
              </a:pathLst>
            </a:custGeom>
            <a:solidFill>
              <a:srgbClr val="FF61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87;p56"/>
            <p:cNvSpPr/>
            <p:nvPr/>
          </p:nvSpPr>
          <p:spPr>
            <a:xfrm>
              <a:off x="7053757" y="3095396"/>
              <a:ext cx="23926" cy="23926"/>
            </a:xfrm>
            <a:custGeom>
              <a:avLst/>
              <a:gdLst/>
              <a:ahLst/>
              <a:cxnLst/>
              <a:rect l="l" t="t" r="r" b="b"/>
              <a:pathLst>
                <a:path w="23926" h="23926" extrusionOk="0">
                  <a:moveTo>
                    <a:pt x="1676" y="5791"/>
                  </a:moveTo>
                  <a:cubicBezTo>
                    <a:pt x="5105" y="305"/>
                    <a:pt x="11963" y="-1753"/>
                    <a:pt x="18135" y="1676"/>
                  </a:cubicBezTo>
                  <a:cubicBezTo>
                    <a:pt x="23622" y="5105"/>
                    <a:pt x="25679" y="12649"/>
                    <a:pt x="22250" y="18136"/>
                  </a:cubicBezTo>
                  <a:cubicBezTo>
                    <a:pt x="18821" y="23622"/>
                    <a:pt x="11277" y="25679"/>
                    <a:pt x="5791" y="22250"/>
                  </a:cubicBezTo>
                  <a:cubicBezTo>
                    <a:pt x="305" y="18821"/>
                    <a:pt x="-1753" y="11963"/>
                    <a:pt x="1676" y="5791"/>
                  </a:cubicBezTo>
                </a:path>
              </a:pathLst>
            </a:custGeom>
            <a:solidFill>
              <a:srgbClr val="FFC5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288;p56"/>
            <p:cNvSpPr/>
            <p:nvPr/>
          </p:nvSpPr>
          <p:spPr>
            <a:xfrm>
              <a:off x="6716649" y="3348075"/>
              <a:ext cx="161848" cy="246888"/>
            </a:xfrm>
            <a:custGeom>
              <a:avLst/>
              <a:gdLst/>
              <a:ahLst/>
              <a:cxnLst/>
              <a:rect l="l" t="t" r="r" b="b"/>
              <a:pathLst>
                <a:path w="161848" h="246888" extrusionOk="0">
                  <a:moveTo>
                    <a:pt x="100813" y="0"/>
                  </a:moveTo>
                  <a:cubicBezTo>
                    <a:pt x="100813" y="0"/>
                    <a:pt x="117272" y="176936"/>
                    <a:pt x="115214" y="200254"/>
                  </a:cubicBezTo>
                  <a:cubicBezTo>
                    <a:pt x="133045" y="213284"/>
                    <a:pt x="148819" y="229057"/>
                    <a:pt x="161849" y="246888"/>
                  </a:cubicBezTo>
                  <a:lnTo>
                    <a:pt x="8230" y="246888"/>
                  </a:lnTo>
                  <a:lnTo>
                    <a:pt x="0" y="18516"/>
                  </a:lnTo>
                  <a:lnTo>
                    <a:pt x="100813" y="0"/>
                  </a:lnTo>
                  <a:close/>
                </a:path>
              </a:pathLst>
            </a:custGeom>
            <a:solidFill>
              <a:srgbClr val="FF61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89;p56"/>
            <p:cNvSpPr/>
            <p:nvPr/>
          </p:nvSpPr>
          <p:spPr>
            <a:xfrm>
              <a:off x="6585661" y="3350133"/>
              <a:ext cx="161848" cy="246888"/>
            </a:xfrm>
            <a:custGeom>
              <a:avLst/>
              <a:gdLst/>
              <a:ahLst/>
              <a:cxnLst/>
              <a:rect l="l" t="t" r="r" b="b"/>
              <a:pathLst>
                <a:path w="161848" h="246888" extrusionOk="0">
                  <a:moveTo>
                    <a:pt x="100812" y="0"/>
                  </a:moveTo>
                  <a:cubicBezTo>
                    <a:pt x="100812" y="0"/>
                    <a:pt x="117272" y="176936"/>
                    <a:pt x="115214" y="200254"/>
                  </a:cubicBezTo>
                  <a:cubicBezTo>
                    <a:pt x="133045" y="213284"/>
                    <a:pt x="148818" y="229057"/>
                    <a:pt x="161849" y="246888"/>
                  </a:cubicBezTo>
                  <a:lnTo>
                    <a:pt x="8229" y="246888"/>
                  </a:lnTo>
                  <a:lnTo>
                    <a:pt x="0" y="18517"/>
                  </a:lnTo>
                  <a:lnTo>
                    <a:pt x="100812" y="0"/>
                  </a:lnTo>
                  <a:close/>
                </a:path>
              </a:pathLst>
            </a:custGeom>
            <a:solidFill>
              <a:srgbClr val="FF61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90;p56"/>
            <p:cNvSpPr/>
            <p:nvPr/>
          </p:nvSpPr>
          <p:spPr>
            <a:xfrm>
              <a:off x="6414004" y="3279784"/>
              <a:ext cx="249383" cy="233009"/>
            </a:xfrm>
            <a:custGeom>
              <a:avLst/>
              <a:gdLst/>
              <a:ahLst/>
              <a:cxnLst/>
              <a:rect l="l" t="t" r="r" b="b"/>
              <a:pathLst>
                <a:path w="249383" h="233009" extrusionOk="0">
                  <a:moveTo>
                    <a:pt x="201832" y="65548"/>
                  </a:moveTo>
                  <a:cubicBezTo>
                    <a:pt x="205947" y="66234"/>
                    <a:pt x="210062" y="66920"/>
                    <a:pt x="214176" y="68291"/>
                  </a:cubicBezTo>
                  <a:cubicBezTo>
                    <a:pt x="239551" y="75149"/>
                    <a:pt x="251210" y="88179"/>
                    <a:pt x="249152" y="108753"/>
                  </a:cubicBezTo>
                  <a:cubicBezTo>
                    <a:pt x="247095" y="127270"/>
                    <a:pt x="236122" y="142358"/>
                    <a:pt x="215548" y="154702"/>
                  </a:cubicBezTo>
                  <a:cubicBezTo>
                    <a:pt x="185373" y="173219"/>
                    <a:pt x="153140" y="190364"/>
                    <a:pt x="120908" y="204765"/>
                  </a:cubicBezTo>
                  <a:cubicBezTo>
                    <a:pt x="99648" y="215052"/>
                    <a:pt x="77702" y="223282"/>
                    <a:pt x="55071" y="229454"/>
                  </a:cubicBezTo>
                  <a:cubicBezTo>
                    <a:pt x="45470" y="231512"/>
                    <a:pt x="36554" y="232883"/>
                    <a:pt x="26953" y="232883"/>
                  </a:cubicBezTo>
                  <a:cubicBezTo>
                    <a:pt x="10494" y="233569"/>
                    <a:pt x="1578" y="231512"/>
                    <a:pt x="207" y="225339"/>
                  </a:cubicBezTo>
                  <a:cubicBezTo>
                    <a:pt x="-1165" y="221225"/>
                    <a:pt x="4322" y="216424"/>
                    <a:pt x="15294" y="209566"/>
                  </a:cubicBezTo>
                  <a:cubicBezTo>
                    <a:pt x="28325" y="203394"/>
                    <a:pt x="36554" y="199279"/>
                    <a:pt x="39297" y="197907"/>
                  </a:cubicBezTo>
                  <a:cubicBezTo>
                    <a:pt x="98962" y="167046"/>
                    <a:pt x="130509" y="40173"/>
                    <a:pt x="131195" y="397"/>
                  </a:cubicBezTo>
                  <a:cubicBezTo>
                    <a:pt x="131195" y="-6461"/>
                    <a:pt x="135309" y="77892"/>
                    <a:pt x="146968" y="72406"/>
                  </a:cubicBezTo>
                  <a:cubicBezTo>
                    <a:pt x="163427" y="64176"/>
                    <a:pt x="183315" y="61433"/>
                    <a:pt x="201832" y="65548"/>
                  </a:cubicBezTo>
                </a:path>
              </a:pathLst>
            </a:custGeom>
            <a:solidFill>
              <a:srgbClr val="FF61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91;p56"/>
            <p:cNvSpPr/>
            <p:nvPr/>
          </p:nvSpPr>
          <p:spPr>
            <a:xfrm>
              <a:off x="6466332" y="3359789"/>
              <a:ext cx="224610" cy="149449"/>
            </a:xfrm>
            <a:custGeom>
              <a:avLst/>
              <a:gdLst/>
              <a:ahLst/>
              <a:cxnLst/>
              <a:rect l="l" t="t" r="r" b="b"/>
              <a:pathLst>
                <a:path w="224610" h="149449" extrusionOk="0">
                  <a:moveTo>
                    <a:pt x="159791" y="15718"/>
                  </a:moveTo>
                  <a:cubicBezTo>
                    <a:pt x="173507" y="9546"/>
                    <a:pt x="187909" y="4060"/>
                    <a:pt x="202311" y="631"/>
                  </a:cubicBezTo>
                  <a:cubicBezTo>
                    <a:pt x="219456" y="-2113"/>
                    <a:pt x="226314" y="4060"/>
                    <a:pt x="224257" y="19833"/>
                  </a:cubicBezTo>
                  <a:cubicBezTo>
                    <a:pt x="221513" y="36292"/>
                    <a:pt x="189967" y="62353"/>
                    <a:pt x="126873" y="95957"/>
                  </a:cubicBezTo>
                  <a:cubicBezTo>
                    <a:pt x="102184" y="109673"/>
                    <a:pt x="79553" y="119960"/>
                    <a:pt x="54864" y="130247"/>
                  </a:cubicBezTo>
                  <a:cubicBezTo>
                    <a:pt x="38405" y="137791"/>
                    <a:pt x="17831" y="144649"/>
                    <a:pt x="0" y="149449"/>
                  </a:cubicBezTo>
                  <a:cubicBezTo>
                    <a:pt x="0" y="149449"/>
                    <a:pt x="13716" y="141905"/>
                    <a:pt x="23317" y="137105"/>
                  </a:cubicBezTo>
                  <a:cubicBezTo>
                    <a:pt x="61036" y="115845"/>
                    <a:pt x="80924" y="93899"/>
                    <a:pt x="113157" y="63038"/>
                  </a:cubicBezTo>
                  <a:cubicBezTo>
                    <a:pt x="124816" y="52066"/>
                    <a:pt x="135788" y="41093"/>
                    <a:pt x="146761" y="29434"/>
                  </a:cubicBezTo>
                  <a:lnTo>
                    <a:pt x="159791" y="15718"/>
                  </a:lnTo>
                  <a:close/>
                </a:path>
              </a:pathLst>
            </a:custGeom>
            <a:solidFill>
              <a:srgbClr val="FF9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292;p56"/>
            <p:cNvSpPr/>
            <p:nvPr/>
          </p:nvSpPr>
          <p:spPr>
            <a:xfrm>
              <a:off x="6562745" y="2827060"/>
              <a:ext cx="307594" cy="591766"/>
            </a:xfrm>
            <a:custGeom>
              <a:avLst/>
              <a:gdLst/>
              <a:ahLst/>
              <a:cxnLst/>
              <a:rect l="l" t="t" r="r" b="b"/>
              <a:pathLst>
                <a:path w="307594" h="591766" extrusionOk="0">
                  <a:moveTo>
                    <a:pt x="2342" y="62215"/>
                  </a:moveTo>
                  <a:cubicBezTo>
                    <a:pt x="970" y="49184"/>
                    <a:pt x="4399" y="36154"/>
                    <a:pt x="13314" y="26553"/>
                  </a:cubicBezTo>
                  <a:cubicBezTo>
                    <a:pt x="16058" y="23810"/>
                    <a:pt x="18801" y="21752"/>
                    <a:pt x="22230" y="19695"/>
                  </a:cubicBezTo>
                  <a:lnTo>
                    <a:pt x="26345" y="17638"/>
                  </a:lnTo>
                  <a:cubicBezTo>
                    <a:pt x="53091" y="10780"/>
                    <a:pt x="79837" y="5979"/>
                    <a:pt x="107269" y="3236"/>
                  </a:cubicBezTo>
                  <a:cubicBezTo>
                    <a:pt x="167619" y="-3622"/>
                    <a:pt x="214254" y="493"/>
                    <a:pt x="245801" y="14894"/>
                  </a:cubicBezTo>
                  <a:cubicBezTo>
                    <a:pt x="258145" y="20381"/>
                    <a:pt x="265003" y="29296"/>
                    <a:pt x="266375" y="40269"/>
                  </a:cubicBezTo>
                  <a:cubicBezTo>
                    <a:pt x="267060" y="46441"/>
                    <a:pt x="267060" y="51928"/>
                    <a:pt x="266375" y="58100"/>
                  </a:cubicBezTo>
                  <a:cubicBezTo>
                    <a:pt x="265689" y="64958"/>
                    <a:pt x="265689" y="72502"/>
                    <a:pt x="266375" y="79360"/>
                  </a:cubicBezTo>
                  <a:cubicBezTo>
                    <a:pt x="267060" y="85532"/>
                    <a:pt x="270489" y="105420"/>
                    <a:pt x="276662" y="140396"/>
                  </a:cubicBezTo>
                  <a:cubicBezTo>
                    <a:pt x="284891" y="183601"/>
                    <a:pt x="290378" y="218577"/>
                    <a:pt x="294492" y="246009"/>
                  </a:cubicBezTo>
                  <a:cubicBezTo>
                    <a:pt x="309580" y="347507"/>
                    <a:pt x="311637" y="420202"/>
                    <a:pt x="300665" y="464093"/>
                  </a:cubicBezTo>
                  <a:cubicBezTo>
                    <a:pt x="292435" y="496326"/>
                    <a:pt x="280776" y="521701"/>
                    <a:pt x="265003" y="538846"/>
                  </a:cubicBezTo>
                  <a:cubicBezTo>
                    <a:pt x="248544" y="555991"/>
                    <a:pt x="228656" y="569707"/>
                    <a:pt x="207396" y="578622"/>
                  </a:cubicBezTo>
                  <a:cubicBezTo>
                    <a:pt x="182021" y="586852"/>
                    <a:pt x="155961" y="590966"/>
                    <a:pt x="129215" y="591652"/>
                  </a:cubicBezTo>
                  <a:cubicBezTo>
                    <a:pt x="83952" y="593024"/>
                    <a:pt x="51033" y="582051"/>
                    <a:pt x="29088" y="559420"/>
                  </a:cubicBezTo>
                  <a:cubicBezTo>
                    <a:pt x="13314" y="542960"/>
                    <a:pt x="4399" y="518957"/>
                    <a:pt x="970" y="486725"/>
                  </a:cubicBezTo>
                  <a:cubicBezTo>
                    <a:pt x="284" y="476438"/>
                    <a:pt x="-402" y="466151"/>
                    <a:pt x="284" y="456550"/>
                  </a:cubicBezTo>
                  <a:lnTo>
                    <a:pt x="970" y="444205"/>
                  </a:lnTo>
                  <a:cubicBezTo>
                    <a:pt x="1656" y="438719"/>
                    <a:pt x="3027" y="431861"/>
                    <a:pt x="3713" y="424317"/>
                  </a:cubicBezTo>
                  <a:cubicBezTo>
                    <a:pt x="10571" y="344764"/>
                    <a:pt x="14000" y="292643"/>
                    <a:pt x="13314" y="267955"/>
                  </a:cubicBezTo>
                  <a:cubicBezTo>
                    <a:pt x="14000" y="247381"/>
                    <a:pt x="9885" y="178115"/>
                    <a:pt x="2342" y="62215"/>
                  </a:cubicBezTo>
                </a:path>
              </a:pathLst>
            </a:custGeom>
            <a:solidFill>
              <a:srgbClr val="FF61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293;p56"/>
            <p:cNvSpPr/>
            <p:nvPr/>
          </p:nvSpPr>
          <p:spPr>
            <a:xfrm>
              <a:off x="6653555" y="3028188"/>
              <a:ext cx="216450" cy="350800"/>
            </a:xfrm>
            <a:custGeom>
              <a:avLst/>
              <a:gdLst/>
              <a:ahLst/>
              <a:cxnLst/>
              <a:rect l="l" t="t" r="r" b="b"/>
              <a:pathLst>
                <a:path w="216450" h="350800" extrusionOk="0">
                  <a:moveTo>
                    <a:pt x="170764" y="305"/>
                  </a:moveTo>
                  <a:cubicBezTo>
                    <a:pt x="176936" y="305"/>
                    <a:pt x="183109" y="1676"/>
                    <a:pt x="188595" y="4420"/>
                  </a:cubicBezTo>
                  <a:cubicBezTo>
                    <a:pt x="197510" y="10592"/>
                    <a:pt x="203683" y="29108"/>
                    <a:pt x="207112" y="61341"/>
                  </a:cubicBezTo>
                  <a:cubicBezTo>
                    <a:pt x="207112" y="65456"/>
                    <a:pt x="207797" y="69571"/>
                    <a:pt x="208483" y="73000"/>
                  </a:cubicBezTo>
                  <a:cubicBezTo>
                    <a:pt x="209169" y="76429"/>
                    <a:pt x="209855" y="79858"/>
                    <a:pt x="210541" y="83972"/>
                  </a:cubicBezTo>
                  <a:cubicBezTo>
                    <a:pt x="213970" y="138836"/>
                    <a:pt x="216027" y="169697"/>
                    <a:pt x="216027" y="176555"/>
                  </a:cubicBezTo>
                  <a:cubicBezTo>
                    <a:pt x="217399" y="204673"/>
                    <a:pt x="215341" y="233477"/>
                    <a:pt x="211226" y="260909"/>
                  </a:cubicBezTo>
                  <a:lnTo>
                    <a:pt x="207112" y="274625"/>
                  </a:lnTo>
                  <a:cubicBezTo>
                    <a:pt x="202997" y="285598"/>
                    <a:pt x="198196" y="295885"/>
                    <a:pt x="191338" y="304800"/>
                  </a:cubicBezTo>
                  <a:cubicBezTo>
                    <a:pt x="170764" y="334289"/>
                    <a:pt x="141961" y="349377"/>
                    <a:pt x="104242" y="350749"/>
                  </a:cubicBezTo>
                  <a:cubicBezTo>
                    <a:pt x="66523" y="351434"/>
                    <a:pt x="38405" y="345262"/>
                    <a:pt x="18517" y="332232"/>
                  </a:cubicBezTo>
                  <a:cubicBezTo>
                    <a:pt x="10287" y="327431"/>
                    <a:pt x="4115" y="320573"/>
                    <a:pt x="0" y="311658"/>
                  </a:cubicBezTo>
                  <a:cubicBezTo>
                    <a:pt x="28118" y="272567"/>
                    <a:pt x="42520" y="219761"/>
                    <a:pt x="43891" y="153924"/>
                  </a:cubicBezTo>
                  <a:cubicBezTo>
                    <a:pt x="44577" y="133350"/>
                    <a:pt x="43891" y="112090"/>
                    <a:pt x="41834" y="91516"/>
                  </a:cubicBezTo>
                  <a:lnTo>
                    <a:pt x="38405" y="66827"/>
                  </a:lnTo>
                  <a:cubicBezTo>
                    <a:pt x="39091" y="59284"/>
                    <a:pt x="39091" y="51740"/>
                    <a:pt x="39091" y="44196"/>
                  </a:cubicBezTo>
                  <a:cubicBezTo>
                    <a:pt x="39091" y="36652"/>
                    <a:pt x="39091" y="29794"/>
                    <a:pt x="40462" y="22250"/>
                  </a:cubicBezTo>
                  <a:cubicBezTo>
                    <a:pt x="43891" y="7163"/>
                    <a:pt x="56921" y="-381"/>
                    <a:pt x="78867" y="305"/>
                  </a:cubicBezTo>
                  <a:cubicBezTo>
                    <a:pt x="91211" y="305"/>
                    <a:pt x="103556" y="305"/>
                    <a:pt x="115900" y="305"/>
                  </a:cubicBezTo>
                  <a:lnTo>
                    <a:pt x="142646" y="305"/>
                  </a:lnTo>
                  <a:cubicBezTo>
                    <a:pt x="157048" y="305"/>
                    <a:pt x="165964" y="-381"/>
                    <a:pt x="170764" y="305"/>
                  </a:cubicBezTo>
                </a:path>
              </a:pathLst>
            </a:custGeom>
            <a:solidFill>
              <a:srgbClr val="FF9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94;p56"/>
            <p:cNvSpPr/>
            <p:nvPr/>
          </p:nvSpPr>
          <p:spPr>
            <a:xfrm>
              <a:off x="6469442" y="2815894"/>
              <a:ext cx="110732" cy="273634"/>
            </a:xfrm>
            <a:custGeom>
              <a:avLst/>
              <a:gdLst/>
              <a:ahLst/>
              <a:cxnLst/>
              <a:rect l="l" t="t" r="r" b="b"/>
              <a:pathLst>
                <a:path w="110732" h="273634" extrusionOk="0">
                  <a:moveTo>
                    <a:pt x="72328" y="0"/>
                  </a:moveTo>
                  <a:lnTo>
                    <a:pt x="105246" y="13716"/>
                  </a:lnTo>
                  <a:lnTo>
                    <a:pt x="110732" y="273634"/>
                  </a:lnTo>
                  <a:lnTo>
                    <a:pt x="76442" y="246888"/>
                  </a:lnTo>
                  <a:cubicBezTo>
                    <a:pt x="71642" y="243459"/>
                    <a:pt x="68899" y="238658"/>
                    <a:pt x="68213" y="232486"/>
                  </a:cubicBezTo>
                  <a:cubicBezTo>
                    <a:pt x="67527" y="227000"/>
                    <a:pt x="68899" y="220827"/>
                    <a:pt x="72328" y="216713"/>
                  </a:cubicBezTo>
                  <a:lnTo>
                    <a:pt x="89473" y="194081"/>
                  </a:lnTo>
                  <a:lnTo>
                    <a:pt x="7862" y="133731"/>
                  </a:lnTo>
                  <a:cubicBezTo>
                    <a:pt x="-367" y="127559"/>
                    <a:pt x="-2425" y="116586"/>
                    <a:pt x="3062" y="108356"/>
                  </a:cubicBezTo>
                  <a:lnTo>
                    <a:pt x="72328" y="0"/>
                  </a:lnTo>
                  <a:close/>
                </a:path>
              </a:pathLst>
            </a:custGeom>
            <a:solidFill>
              <a:srgbClr val="341D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295;p56"/>
            <p:cNvSpPr/>
            <p:nvPr/>
          </p:nvSpPr>
          <p:spPr>
            <a:xfrm>
              <a:off x="6652183" y="3040837"/>
              <a:ext cx="146761" cy="138627"/>
            </a:xfrm>
            <a:custGeom>
              <a:avLst/>
              <a:gdLst/>
              <a:ahLst/>
              <a:cxnLst/>
              <a:rect l="l" t="t" r="r" b="b"/>
              <a:pathLst>
                <a:path w="146761" h="138627" extrusionOk="0">
                  <a:moveTo>
                    <a:pt x="0" y="0"/>
                  </a:moveTo>
                  <a:cubicBezTo>
                    <a:pt x="0" y="0"/>
                    <a:pt x="18517" y="135103"/>
                    <a:pt x="80239" y="138532"/>
                  </a:cubicBezTo>
                  <a:cubicBezTo>
                    <a:pt x="142647" y="141961"/>
                    <a:pt x="146761" y="52121"/>
                    <a:pt x="146761" y="521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1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296;p56"/>
            <p:cNvSpPr/>
            <p:nvPr/>
          </p:nvSpPr>
          <p:spPr>
            <a:xfrm>
              <a:off x="6662470" y="3035350"/>
              <a:ext cx="129616" cy="128309"/>
            </a:xfrm>
            <a:custGeom>
              <a:avLst/>
              <a:gdLst/>
              <a:ahLst/>
              <a:cxnLst/>
              <a:rect l="l" t="t" r="r" b="b"/>
              <a:pathLst>
                <a:path w="129616" h="128309" extrusionOk="0">
                  <a:moveTo>
                    <a:pt x="0" y="0"/>
                  </a:moveTo>
                  <a:cubicBezTo>
                    <a:pt x="0" y="0"/>
                    <a:pt x="17145" y="125501"/>
                    <a:pt x="72009" y="128244"/>
                  </a:cubicBezTo>
                  <a:cubicBezTo>
                    <a:pt x="126873" y="130988"/>
                    <a:pt x="129616" y="45948"/>
                    <a:pt x="129616" y="45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41D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297;p56"/>
            <p:cNvSpPr/>
            <p:nvPr/>
          </p:nvSpPr>
          <p:spPr>
            <a:xfrm>
              <a:off x="6696760" y="3075813"/>
              <a:ext cx="121386" cy="52806"/>
            </a:xfrm>
            <a:custGeom>
              <a:avLst/>
              <a:gdLst/>
              <a:ahLst/>
              <a:cxnLst/>
              <a:rect l="l" t="t" r="r" b="b"/>
              <a:pathLst>
                <a:path w="121386" h="52806" extrusionOk="0">
                  <a:moveTo>
                    <a:pt x="16459" y="22631"/>
                  </a:moveTo>
                  <a:lnTo>
                    <a:pt x="0" y="0"/>
                  </a:lnTo>
                  <a:lnTo>
                    <a:pt x="121387" y="21946"/>
                  </a:lnTo>
                  <a:lnTo>
                    <a:pt x="120015" y="30175"/>
                  </a:lnTo>
                  <a:lnTo>
                    <a:pt x="102184" y="48692"/>
                  </a:lnTo>
                  <a:cubicBezTo>
                    <a:pt x="99441" y="51435"/>
                    <a:pt x="96012" y="52807"/>
                    <a:pt x="91897" y="52807"/>
                  </a:cubicBezTo>
                  <a:cubicBezTo>
                    <a:pt x="88468" y="52807"/>
                    <a:pt x="84354" y="50749"/>
                    <a:pt x="82296" y="48006"/>
                  </a:cubicBezTo>
                  <a:lnTo>
                    <a:pt x="67894" y="31547"/>
                  </a:lnTo>
                  <a:lnTo>
                    <a:pt x="48006" y="45263"/>
                  </a:lnTo>
                  <a:cubicBezTo>
                    <a:pt x="44577" y="47320"/>
                    <a:pt x="40462" y="48006"/>
                    <a:pt x="36348" y="47320"/>
                  </a:cubicBezTo>
                  <a:cubicBezTo>
                    <a:pt x="32233" y="46634"/>
                    <a:pt x="28804" y="43891"/>
                    <a:pt x="26746" y="40462"/>
                  </a:cubicBezTo>
                  <a:lnTo>
                    <a:pt x="16459" y="226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298;p56"/>
            <p:cNvSpPr/>
            <p:nvPr/>
          </p:nvSpPr>
          <p:spPr>
            <a:xfrm>
              <a:off x="6574002" y="2798342"/>
              <a:ext cx="428198" cy="314253"/>
            </a:xfrm>
            <a:custGeom>
              <a:avLst/>
              <a:gdLst/>
              <a:ahLst/>
              <a:cxnLst/>
              <a:rect l="l" t="t" r="r" b="b"/>
              <a:pathLst>
                <a:path w="428198" h="314253" extrusionOk="0">
                  <a:moveTo>
                    <a:pt x="262661" y="1094"/>
                  </a:moveTo>
                  <a:cubicBezTo>
                    <a:pt x="284607" y="-964"/>
                    <a:pt x="306553" y="-278"/>
                    <a:pt x="327812" y="4523"/>
                  </a:cubicBezTo>
                  <a:cubicBezTo>
                    <a:pt x="344957" y="8637"/>
                    <a:pt x="360045" y="17553"/>
                    <a:pt x="372389" y="29897"/>
                  </a:cubicBezTo>
                  <a:cubicBezTo>
                    <a:pt x="386105" y="44985"/>
                    <a:pt x="395707" y="62816"/>
                    <a:pt x="402565" y="82704"/>
                  </a:cubicBezTo>
                  <a:cubicBezTo>
                    <a:pt x="415595" y="119737"/>
                    <a:pt x="424510" y="167743"/>
                    <a:pt x="427939" y="226036"/>
                  </a:cubicBezTo>
                  <a:cubicBezTo>
                    <a:pt x="429311" y="243181"/>
                    <a:pt x="425196" y="259640"/>
                    <a:pt x="416966" y="274042"/>
                  </a:cubicBezTo>
                  <a:cubicBezTo>
                    <a:pt x="410794" y="286386"/>
                    <a:pt x="399136" y="295988"/>
                    <a:pt x="384734" y="299417"/>
                  </a:cubicBezTo>
                  <a:cubicBezTo>
                    <a:pt x="355244" y="306275"/>
                    <a:pt x="325069" y="310389"/>
                    <a:pt x="294894" y="312447"/>
                  </a:cubicBezTo>
                  <a:cubicBezTo>
                    <a:pt x="248945" y="315876"/>
                    <a:pt x="211226" y="314504"/>
                    <a:pt x="181737" y="307646"/>
                  </a:cubicBezTo>
                  <a:cubicBezTo>
                    <a:pt x="136474" y="298731"/>
                    <a:pt x="96698" y="272670"/>
                    <a:pt x="69266" y="235637"/>
                  </a:cubicBezTo>
                  <a:lnTo>
                    <a:pt x="0" y="47042"/>
                  </a:lnTo>
                  <a:cubicBezTo>
                    <a:pt x="79553" y="31955"/>
                    <a:pt x="137160" y="20982"/>
                    <a:pt x="172822" y="14124"/>
                  </a:cubicBezTo>
                  <a:cubicBezTo>
                    <a:pt x="202311" y="8637"/>
                    <a:pt x="232486" y="3837"/>
                    <a:pt x="262661" y="1094"/>
                  </a:cubicBezTo>
                </a:path>
              </a:pathLst>
            </a:custGeom>
            <a:solidFill>
              <a:srgbClr val="FF61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299;p56"/>
            <p:cNvSpPr/>
            <p:nvPr/>
          </p:nvSpPr>
          <p:spPr>
            <a:xfrm>
              <a:off x="6861352" y="2759659"/>
              <a:ext cx="114768" cy="90525"/>
            </a:xfrm>
            <a:custGeom>
              <a:avLst/>
              <a:gdLst/>
              <a:ahLst/>
              <a:cxnLst/>
              <a:rect l="l" t="t" r="r" b="b"/>
              <a:pathLst>
                <a:path w="114768" h="90525" extrusionOk="0">
                  <a:moveTo>
                    <a:pt x="65151" y="34290"/>
                  </a:moveTo>
                  <a:cubicBezTo>
                    <a:pt x="69952" y="28804"/>
                    <a:pt x="75438" y="24689"/>
                    <a:pt x="82296" y="21946"/>
                  </a:cubicBezTo>
                  <a:cubicBezTo>
                    <a:pt x="87783" y="19203"/>
                    <a:pt x="94641" y="19203"/>
                    <a:pt x="100127" y="21260"/>
                  </a:cubicBezTo>
                  <a:cubicBezTo>
                    <a:pt x="107671" y="24003"/>
                    <a:pt x="113157" y="30861"/>
                    <a:pt x="113843" y="39091"/>
                  </a:cubicBezTo>
                  <a:cubicBezTo>
                    <a:pt x="115900" y="48692"/>
                    <a:pt x="114529" y="58979"/>
                    <a:pt x="109728" y="67894"/>
                  </a:cubicBezTo>
                  <a:cubicBezTo>
                    <a:pt x="105613" y="77496"/>
                    <a:pt x="98755" y="85039"/>
                    <a:pt x="89840" y="90526"/>
                  </a:cubicBezTo>
                  <a:lnTo>
                    <a:pt x="0" y="43891"/>
                  </a:lnTo>
                  <a:cubicBezTo>
                    <a:pt x="0" y="32919"/>
                    <a:pt x="4115" y="21946"/>
                    <a:pt x="10973" y="13030"/>
                  </a:cubicBezTo>
                  <a:cubicBezTo>
                    <a:pt x="16459" y="5487"/>
                    <a:pt x="25375" y="686"/>
                    <a:pt x="34290" y="0"/>
                  </a:cubicBezTo>
                  <a:cubicBezTo>
                    <a:pt x="41834" y="0"/>
                    <a:pt x="49378" y="3429"/>
                    <a:pt x="54178" y="9601"/>
                  </a:cubicBezTo>
                  <a:cubicBezTo>
                    <a:pt x="61036" y="17145"/>
                    <a:pt x="64465" y="25375"/>
                    <a:pt x="65151" y="34290"/>
                  </a:cubicBezTo>
                </a:path>
              </a:pathLst>
            </a:custGeom>
            <a:solidFill>
              <a:srgbClr val="FF61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300;p56"/>
            <p:cNvSpPr/>
            <p:nvPr/>
          </p:nvSpPr>
          <p:spPr>
            <a:xfrm>
              <a:off x="6935240" y="2796422"/>
              <a:ext cx="26238" cy="30715"/>
            </a:xfrm>
            <a:custGeom>
              <a:avLst/>
              <a:gdLst/>
              <a:ahLst/>
              <a:cxnLst/>
              <a:rect l="l" t="t" r="r" b="b"/>
              <a:pathLst>
                <a:path w="26238" h="30715" extrusionOk="0">
                  <a:moveTo>
                    <a:pt x="2921" y="10557"/>
                  </a:moveTo>
                  <a:cubicBezTo>
                    <a:pt x="4979" y="7128"/>
                    <a:pt x="7722" y="3699"/>
                    <a:pt x="11837" y="1642"/>
                  </a:cubicBezTo>
                  <a:cubicBezTo>
                    <a:pt x="14580" y="-416"/>
                    <a:pt x="18009" y="-416"/>
                    <a:pt x="21438" y="956"/>
                  </a:cubicBezTo>
                  <a:cubicBezTo>
                    <a:pt x="24182" y="2328"/>
                    <a:pt x="26239" y="5757"/>
                    <a:pt x="26239" y="8500"/>
                  </a:cubicBezTo>
                  <a:cubicBezTo>
                    <a:pt x="26239" y="12615"/>
                    <a:pt x="25553" y="16729"/>
                    <a:pt x="23495" y="20158"/>
                  </a:cubicBezTo>
                  <a:cubicBezTo>
                    <a:pt x="21438" y="23587"/>
                    <a:pt x="18695" y="27016"/>
                    <a:pt x="14580" y="29074"/>
                  </a:cubicBezTo>
                  <a:cubicBezTo>
                    <a:pt x="11837" y="31131"/>
                    <a:pt x="8408" y="31131"/>
                    <a:pt x="4979" y="29760"/>
                  </a:cubicBezTo>
                  <a:cubicBezTo>
                    <a:pt x="2236" y="28388"/>
                    <a:pt x="179" y="24959"/>
                    <a:pt x="179" y="22216"/>
                  </a:cubicBezTo>
                  <a:cubicBezTo>
                    <a:pt x="-508" y="18787"/>
                    <a:pt x="864" y="13986"/>
                    <a:pt x="2921" y="10557"/>
                  </a:cubicBezTo>
                </a:path>
              </a:pathLst>
            </a:custGeom>
            <a:solidFill>
              <a:srgbClr val="341D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301;p56"/>
            <p:cNvSpPr/>
            <p:nvPr/>
          </p:nvSpPr>
          <p:spPr>
            <a:xfrm>
              <a:off x="6885631" y="2780233"/>
              <a:ext cx="25509" cy="39223"/>
            </a:xfrm>
            <a:custGeom>
              <a:avLst/>
              <a:gdLst/>
              <a:ahLst/>
              <a:cxnLst/>
              <a:rect l="l" t="t" r="r" b="b"/>
              <a:pathLst>
                <a:path w="25509" h="39223" extrusionOk="0">
                  <a:moveTo>
                    <a:pt x="410" y="17145"/>
                  </a:moveTo>
                  <a:cubicBezTo>
                    <a:pt x="1096" y="12345"/>
                    <a:pt x="3153" y="7544"/>
                    <a:pt x="6582" y="4115"/>
                  </a:cubicBezTo>
                  <a:cubicBezTo>
                    <a:pt x="8640" y="1372"/>
                    <a:pt x="12755" y="0"/>
                    <a:pt x="16184" y="0"/>
                  </a:cubicBezTo>
                  <a:cubicBezTo>
                    <a:pt x="19613" y="686"/>
                    <a:pt x="22356" y="4115"/>
                    <a:pt x="23727" y="7544"/>
                  </a:cubicBezTo>
                  <a:cubicBezTo>
                    <a:pt x="25785" y="12345"/>
                    <a:pt x="25785" y="17145"/>
                    <a:pt x="25099" y="21946"/>
                  </a:cubicBezTo>
                  <a:cubicBezTo>
                    <a:pt x="24413" y="26746"/>
                    <a:pt x="22356" y="30861"/>
                    <a:pt x="18927" y="34976"/>
                  </a:cubicBezTo>
                  <a:cubicBezTo>
                    <a:pt x="16869" y="37719"/>
                    <a:pt x="13440" y="39777"/>
                    <a:pt x="9326" y="39091"/>
                  </a:cubicBezTo>
                  <a:cubicBezTo>
                    <a:pt x="5897" y="38405"/>
                    <a:pt x="2468" y="35662"/>
                    <a:pt x="1782" y="31547"/>
                  </a:cubicBezTo>
                  <a:cubicBezTo>
                    <a:pt x="-276" y="26746"/>
                    <a:pt x="-276" y="21946"/>
                    <a:pt x="410" y="17145"/>
                  </a:cubicBezTo>
                </a:path>
              </a:pathLst>
            </a:custGeom>
            <a:solidFill>
              <a:srgbClr val="341D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302;p56"/>
            <p:cNvSpPr/>
            <p:nvPr/>
          </p:nvSpPr>
          <p:spPr>
            <a:xfrm>
              <a:off x="6535672" y="2755147"/>
              <a:ext cx="116907" cy="116693"/>
            </a:xfrm>
            <a:custGeom>
              <a:avLst/>
              <a:gdLst/>
              <a:ahLst/>
              <a:cxnLst/>
              <a:rect l="l" t="t" r="r" b="b"/>
              <a:pathLst>
                <a:path w="116907" h="116693" extrusionOk="0">
                  <a:moveTo>
                    <a:pt x="10898" y="24400"/>
                  </a:moveTo>
                  <a:cubicBezTo>
                    <a:pt x="29415" y="-1661"/>
                    <a:pt x="66448" y="-7833"/>
                    <a:pt x="92508" y="10684"/>
                  </a:cubicBezTo>
                  <a:cubicBezTo>
                    <a:pt x="118569" y="29200"/>
                    <a:pt x="124741" y="66233"/>
                    <a:pt x="106224" y="92294"/>
                  </a:cubicBezTo>
                  <a:cubicBezTo>
                    <a:pt x="87708" y="118354"/>
                    <a:pt x="50674" y="124526"/>
                    <a:pt x="24614" y="106010"/>
                  </a:cubicBezTo>
                  <a:cubicBezTo>
                    <a:pt x="12270" y="97094"/>
                    <a:pt x="3354" y="83378"/>
                    <a:pt x="1297" y="68291"/>
                  </a:cubicBezTo>
                  <a:cubicBezTo>
                    <a:pt x="-2132" y="52517"/>
                    <a:pt x="1297" y="36744"/>
                    <a:pt x="10898" y="2440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303;p56"/>
            <p:cNvSpPr/>
            <p:nvPr/>
          </p:nvSpPr>
          <p:spPr>
            <a:xfrm>
              <a:off x="6669617" y="2723843"/>
              <a:ext cx="116693" cy="117137"/>
            </a:xfrm>
            <a:custGeom>
              <a:avLst/>
              <a:gdLst/>
              <a:ahLst/>
              <a:cxnLst/>
              <a:rect l="l" t="t" r="r" b="b"/>
              <a:pathLst>
                <a:path w="116693" h="117137" extrusionOk="0">
                  <a:moveTo>
                    <a:pt x="92294" y="11127"/>
                  </a:moveTo>
                  <a:cubicBezTo>
                    <a:pt x="118354" y="30330"/>
                    <a:pt x="124526" y="66677"/>
                    <a:pt x="106010" y="92738"/>
                  </a:cubicBezTo>
                  <a:cubicBezTo>
                    <a:pt x="86807" y="118798"/>
                    <a:pt x="50460" y="124970"/>
                    <a:pt x="24400" y="106454"/>
                  </a:cubicBezTo>
                  <a:cubicBezTo>
                    <a:pt x="-1661" y="87251"/>
                    <a:pt x="-7833" y="50904"/>
                    <a:pt x="10684" y="24843"/>
                  </a:cubicBezTo>
                  <a:cubicBezTo>
                    <a:pt x="19599" y="12499"/>
                    <a:pt x="33315" y="3584"/>
                    <a:pt x="48403" y="840"/>
                  </a:cubicBezTo>
                  <a:cubicBezTo>
                    <a:pt x="64176" y="-1903"/>
                    <a:pt x="79949" y="2212"/>
                    <a:pt x="92294" y="111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304;p56"/>
            <p:cNvSpPr/>
            <p:nvPr/>
          </p:nvSpPr>
          <p:spPr>
            <a:xfrm>
              <a:off x="6478676" y="2675305"/>
              <a:ext cx="342214" cy="229611"/>
            </a:xfrm>
            <a:custGeom>
              <a:avLst/>
              <a:gdLst/>
              <a:ahLst/>
              <a:cxnLst/>
              <a:rect l="l" t="t" r="r" b="b"/>
              <a:pathLst>
                <a:path w="342214" h="229611" extrusionOk="0">
                  <a:moveTo>
                    <a:pt x="100127" y="48006"/>
                  </a:moveTo>
                  <a:cubicBezTo>
                    <a:pt x="81610" y="50749"/>
                    <a:pt x="64465" y="59664"/>
                    <a:pt x="51435" y="72695"/>
                  </a:cubicBezTo>
                  <a:lnTo>
                    <a:pt x="686" y="76809"/>
                  </a:lnTo>
                  <a:lnTo>
                    <a:pt x="26746" y="115214"/>
                  </a:lnTo>
                  <a:lnTo>
                    <a:pt x="26746" y="115900"/>
                  </a:lnTo>
                  <a:lnTo>
                    <a:pt x="0" y="126873"/>
                  </a:lnTo>
                  <a:lnTo>
                    <a:pt x="24003" y="146761"/>
                  </a:lnTo>
                  <a:lnTo>
                    <a:pt x="24689" y="153619"/>
                  </a:lnTo>
                  <a:cubicBezTo>
                    <a:pt x="32918" y="202997"/>
                    <a:pt x="80239" y="236601"/>
                    <a:pt x="129616" y="228371"/>
                  </a:cubicBezTo>
                  <a:cubicBezTo>
                    <a:pt x="143332" y="226314"/>
                    <a:pt x="157048" y="220827"/>
                    <a:pt x="168707" y="212598"/>
                  </a:cubicBezTo>
                  <a:cubicBezTo>
                    <a:pt x="179680" y="204368"/>
                    <a:pt x="188595" y="194081"/>
                    <a:pt x="195453" y="182423"/>
                  </a:cubicBezTo>
                  <a:cubicBezTo>
                    <a:pt x="205054" y="189281"/>
                    <a:pt x="216027" y="194081"/>
                    <a:pt x="227686" y="196824"/>
                  </a:cubicBezTo>
                  <a:cubicBezTo>
                    <a:pt x="264033" y="205740"/>
                    <a:pt x="301752" y="191338"/>
                    <a:pt x="323698" y="161163"/>
                  </a:cubicBezTo>
                  <a:cubicBezTo>
                    <a:pt x="338099" y="141960"/>
                    <a:pt x="343586" y="117272"/>
                    <a:pt x="339471" y="93269"/>
                  </a:cubicBezTo>
                  <a:cubicBezTo>
                    <a:pt x="338099" y="86411"/>
                    <a:pt x="336042" y="79553"/>
                    <a:pt x="333299" y="72695"/>
                  </a:cubicBezTo>
                  <a:lnTo>
                    <a:pt x="342214" y="39776"/>
                  </a:lnTo>
                  <a:lnTo>
                    <a:pt x="315468" y="45948"/>
                  </a:lnTo>
                  <a:lnTo>
                    <a:pt x="314096" y="44577"/>
                  </a:lnTo>
                  <a:lnTo>
                    <a:pt x="313411" y="0"/>
                  </a:lnTo>
                  <a:lnTo>
                    <a:pt x="276377" y="21945"/>
                  </a:lnTo>
                  <a:cubicBezTo>
                    <a:pt x="248945" y="13030"/>
                    <a:pt x="218770" y="18516"/>
                    <a:pt x="195453" y="34976"/>
                  </a:cubicBezTo>
                  <a:cubicBezTo>
                    <a:pt x="184480" y="43205"/>
                    <a:pt x="175565" y="53492"/>
                    <a:pt x="168707" y="65151"/>
                  </a:cubicBezTo>
                  <a:cubicBezTo>
                    <a:pt x="159106" y="58293"/>
                    <a:pt x="148133" y="53492"/>
                    <a:pt x="136474" y="50063"/>
                  </a:cubicBezTo>
                  <a:cubicBezTo>
                    <a:pt x="125501" y="46634"/>
                    <a:pt x="112471" y="45948"/>
                    <a:pt x="100127" y="48006"/>
                  </a:cubicBezTo>
                  <a:moveTo>
                    <a:pt x="106299" y="80238"/>
                  </a:moveTo>
                  <a:cubicBezTo>
                    <a:pt x="138532" y="74752"/>
                    <a:pt x="168707" y="96698"/>
                    <a:pt x="174193" y="128244"/>
                  </a:cubicBezTo>
                  <a:cubicBezTo>
                    <a:pt x="178994" y="160477"/>
                    <a:pt x="157048" y="190652"/>
                    <a:pt x="124816" y="195453"/>
                  </a:cubicBezTo>
                  <a:cubicBezTo>
                    <a:pt x="109728" y="197510"/>
                    <a:pt x="94640" y="194081"/>
                    <a:pt x="82296" y="185852"/>
                  </a:cubicBezTo>
                  <a:cubicBezTo>
                    <a:pt x="55550" y="167335"/>
                    <a:pt x="49378" y="130302"/>
                    <a:pt x="68580" y="103556"/>
                  </a:cubicBezTo>
                  <a:cubicBezTo>
                    <a:pt x="76810" y="91211"/>
                    <a:pt x="90526" y="82982"/>
                    <a:pt x="106299" y="80238"/>
                  </a:cubicBezTo>
                  <a:moveTo>
                    <a:pt x="296951" y="141960"/>
                  </a:moveTo>
                  <a:cubicBezTo>
                    <a:pt x="277749" y="168707"/>
                    <a:pt x="241402" y="174193"/>
                    <a:pt x="214655" y="155676"/>
                  </a:cubicBezTo>
                  <a:cubicBezTo>
                    <a:pt x="202311" y="146761"/>
                    <a:pt x="193396" y="133045"/>
                    <a:pt x="190652" y="117957"/>
                  </a:cubicBezTo>
                  <a:cubicBezTo>
                    <a:pt x="187909" y="102870"/>
                    <a:pt x="191338" y="87096"/>
                    <a:pt x="200939" y="74066"/>
                  </a:cubicBezTo>
                  <a:cubicBezTo>
                    <a:pt x="219456" y="47320"/>
                    <a:pt x="256489" y="41148"/>
                    <a:pt x="282550" y="60350"/>
                  </a:cubicBezTo>
                  <a:cubicBezTo>
                    <a:pt x="295580" y="69266"/>
                    <a:pt x="303809" y="82982"/>
                    <a:pt x="306553" y="98755"/>
                  </a:cubicBezTo>
                  <a:cubicBezTo>
                    <a:pt x="309982" y="113157"/>
                    <a:pt x="306553" y="128930"/>
                    <a:pt x="296951" y="141960"/>
                  </a:cubicBezTo>
                  <a:lnTo>
                    <a:pt x="296951" y="141960"/>
                  </a:lnTo>
                  <a:close/>
                </a:path>
              </a:pathLst>
            </a:custGeom>
            <a:solidFill>
              <a:srgbClr val="6F56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305;p56"/>
            <p:cNvSpPr/>
            <p:nvPr/>
          </p:nvSpPr>
          <p:spPr>
            <a:xfrm>
              <a:off x="6728467" y="2764713"/>
              <a:ext cx="56208" cy="55272"/>
            </a:xfrm>
            <a:custGeom>
              <a:avLst/>
              <a:gdLst/>
              <a:ahLst/>
              <a:cxnLst/>
              <a:rect l="l" t="t" r="r" b="b"/>
              <a:pathLst>
                <a:path w="56208" h="55272" extrusionOk="0">
                  <a:moveTo>
                    <a:pt x="23843" y="432"/>
                  </a:moveTo>
                  <a:cubicBezTo>
                    <a:pt x="34816" y="-1626"/>
                    <a:pt x="45789" y="3861"/>
                    <a:pt x="52647" y="12776"/>
                  </a:cubicBezTo>
                  <a:lnTo>
                    <a:pt x="52647" y="13462"/>
                  </a:lnTo>
                  <a:cubicBezTo>
                    <a:pt x="60190" y="27178"/>
                    <a:pt x="55390" y="44323"/>
                    <a:pt x="41674" y="51867"/>
                  </a:cubicBezTo>
                  <a:cubicBezTo>
                    <a:pt x="36187" y="55296"/>
                    <a:pt x="29329" y="55982"/>
                    <a:pt x="22471" y="54610"/>
                  </a:cubicBezTo>
                  <a:cubicBezTo>
                    <a:pt x="21786" y="54610"/>
                    <a:pt x="20414" y="53924"/>
                    <a:pt x="19728" y="53924"/>
                  </a:cubicBezTo>
                  <a:cubicBezTo>
                    <a:pt x="6012" y="49124"/>
                    <a:pt x="-2217" y="34722"/>
                    <a:pt x="526" y="21006"/>
                  </a:cubicBezTo>
                  <a:cubicBezTo>
                    <a:pt x="526" y="21006"/>
                    <a:pt x="526" y="20320"/>
                    <a:pt x="526" y="20320"/>
                  </a:cubicBezTo>
                  <a:cubicBezTo>
                    <a:pt x="3955" y="10719"/>
                    <a:pt x="12870" y="2489"/>
                    <a:pt x="23843" y="432"/>
                  </a:cubicBezTo>
                </a:path>
              </a:pathLst>
            </a:custGeom>
            <a:solidFill>
              <a:srgbClr val="341D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306;p56"/>
            <p:cNvSpPr/>
            <p:nvPr/>
          </p:nvSpPr>
          <p:spPr>
            <a:xfrm>
              <a:off x="6594460" y="2790261"/>
              <a:ext cx="55799" cy="54516"/>
            </a:xfrm>
            <a:custGeom>
              <a:avLst/>
              <a:gdLst/>
              <a:ahLst/>
              <a:cxnLst/>
              <a:rect l="l" t="t" r="r" b="b"/>
              <a:pathLst>
                <a:path w="55799" h="54516" extrusionOk="0">
                  <a:moveTo>
                    <a:pt x="23433" y="258"/>
                  </a:moveTo>
                  <a:cubicBezTo>
                    <a:pt x="34406" y="-1113"/>
                    <a:pt x="45379" y="3002"/>
                    <a:pt x="51551" y="11917"/>
                  </a:cubicBezTo>
                  <a:cubicBezTo>
                    <a:pt x="51551" y="11917"/>
                    <a:pt x="51551" y="12603"/>
                    <a:pt x="52237" y="12603"/>
                  </a:cubicBezTo>
                  <a:cubicBezTo>
                    <a:pt x="59781" y="26319"/>
                    <a:pt x="54980" y="43464"/>
                    <a:pt x="41264" y="51008"/>
                  </a:cubicBezTo>
                  <a:cubicBezTo>
                    <a:pt x="28234" y="57866"/>
                    <a:pt x="12460" y="54437"/>
                    <a:pt x="4231" y="42778"/>
                  </a:cubicBezTo>
                  <a:cubicBezTo>
                    <a:pt x="-1941" y="33177"/>
                    <a:pt x="-1256" y="20832"/>
                    <a:pt x="5602" y="11231"/>
                  </a:cubicBezTo>
                  <a:cubicBezTo>
                    <a:pt x="9717" y="5059"/>
                    <a:pt x="16575" y="944"/>
                    <a:pt x="23433" y="258"/>
                  </a:cubicBezTo>
                </a:path>
              </a:pathLst>
            </a:custGeom>
            <a:solidFill>
              <a:srgbClr val="341D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307;p56"/>
            <p:cNvSpPr/>
            <p:nvPr/>
          </p:nvSpPr>
          <p:spPr>
            <a:xfrm>
              <a:off x="6666393" y="2642420"/>
              <a:ext cx="56850" cy="27399"/>
            </a:xfrm>
            <a:custGeom>
              <a:avLst/>
              <a:gdLst/>
              <a:ahLst/>
              <a:cxnLst/>
              <a:rect l="l" t="t" r="r" b="b"/>
              <a:pathLst>
                <a:path w="56850" h="27399" extrusionOk="0">
                  <a:moveTo>
                    <a:pt x="9793" y="4082"/>
                  </a:moveTo>
                  <a:cubicBezTo>
                    <a:pt x="22138" y="-2776"/>
                    <a:pt x="40654" y="-718"/>
                    <a:pt x="51627" y="8197"/>
                  </a:cubicBezTo>
                  <a:cubicBezTo>
                    <a:pt x="61914" y="16427"/>
                    <a:pt x="55742" y="27399"/>
                    <a:pt x="44083" y="27399"/>
                  </a:cubicBezTo>
                  <a:cubicBezTo>
                    <a:pt x="34482" y="27399"/>
                    <a:pt x="24881" y="26028"/>
                    <a:pt x="15280" y="26714"/>
                  </a:cubicBezTo>
                  <a:cubicBezTo>
                    <a:pt x="-2551" y="28085"/>
                    <a:pt x="-5294" y="11626"/>
                    <a:pt x="9793" y="4082"/>
                  </a:cubicBezTo>
                </a:path>
              </a:pathLst>
            </a:custGeom>
            <a:solidFill>
              <a:srgbClr val="341D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308;p56"/>
            <p:cNvSpPr/>
            <p:nvPr/>
          </p:nvSpPr>
          <p:spPr>
            <a:xfrm>
              <a:off x="6532899" y="2657537"/>
              <a:ext cx="55091" cy="37380"/>
            </a:xfrm>
            <a:custGeom>
              <a:avLst/>
              <a:gdLst/>
              <a:ahLst/>
              <a:cxnLst/>
              <a:rect l="l" t="t" r="r" b="b"/>
              <a:pathLst>
                <a:path w="55091" h="37380" extrusionOk="0">
                  <a:moveTo>
                    <a:pt x="18472" y="5423"/>
                  </a:moveTo>
                  <a:cubicBezTo>
                    <a:pt x="26701" y="-63"/>
                    <a:pt x="48647" y="-4178"/>
                    <a:pt x="54133" y="7481"/>
                  </a:cubicBezTo>
                  <a:cubicBezTo>
                    <a:pt x="60305" y="21197"/>
                    <a:pt x="34931" y="25312"/>
                    <a:pt x="27387" y="29426"/>
                  </a:cubicBezTo>
                  <a:cubicBezTo>
                    <a:pt x="21215" y="32855"/>
                    <a:pt x="14357" y="39028"/>
                    <a:pt x="6813" y="36970"/>
                  </a:cubicBezTo>
                  <a:cubicBezTo>
                    <a:pt x="-11018" y="30798"/>
                    <a:pt x="10928" y="9538"/>
                    <a:pt x="18472" y="5423"/>
                  </a:cubicBezTo>
                </a:path>
              </a:pathLst>
            </a:custGeom>
            <a:solidFill>
              <a:srgbClr val="341D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309;p56"/>
            <p:cNvSpPr/>
            <p:nvPr/>
          </p:nvSpPr>
          <p:spPr>
            <a:xfrm>
              <a:off x="6478676" y="3252063"/>
              <a:ext cx="467715" cy="216157"/>
            </a:xfrm>
            <a:custGeom>
              <a:avLst/>
              <a:gdLst/>
              <a:ahLst/>
              <a:cxnLst/>
              <a:rect l="l" t="t" r="r" b="b"/>
              <a:pathLst>
                <a:path w="467715" h="216157" extrusionOk="0">
                  <a:moveTo>
                    <a:pt x="84353" y="0"/>
                  </a:moveTo>
                  <a:cubicBezTo>
                    <a:pt x="120015" y="10973"/>
                    <a:pt x="165964" y="21945"/>
                    <a:pt x="220142" y="25374"/>
                  </a:cubicBezTo>
                  <a:cubicBezTo>
                    <a:pt x="290779" y="30175"/>
                    <a:pt x="349758" y="20574"/>
                    <a:pt x="392278" y="10287"/>
                  </a:cubicBezTo>
                  <a:cubicBezTo>
                    <a:pt x="417652" y="66522"/>
                    <a:pt x="419024" y="110414"/>
                    <a:pt x="467716" y="178994"/>
                  </a:cubicBezTo>
                  <a:cubicBezTo>
                    <a:pt x="407365" y="196824"/>
                    <a:pt x="325069" y="213969"/>
                    <a:pt x="227686" y="216027"/>
                  </a:cubicBezTo>
                  <a:cubicBezTo>
                    <a:pt x="120015" y="218084"/>
                    <a:pt x="64465" y="195453"/>
                    <a:pt x="0" y="178308"/>
                  </a:cubicBezTo>
                  <a:cubicBezTo>
                    <a:pt x="39091" y="116586"/>
                    <a:pt x="44577" y="61036"/>
                    <a:pt x="84353" y="0"/>
                  </a:cubicBezTo>
                </a:path>
              </a:pathLst>
            </a:custGeom>
            <a:solidFill>
              <a:srgbClr val="FEED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310;p56"/>
            <p:cNvSpPr/>
            <p:nvPr/>
          </p:nvSpPr>
          <p:spPr>
            <a:xfrm>
              <a:off x="6869582" y="3498951"/>
              <a:ext cx="176936" cy="237286"/>
            </a:xfrm>
            <a:custGeom>
              <a:avLst/>
              <a:gdLst/>
              <a:ahLst/>
              <a:cxnLst/>
              <a:rect l="l" t="t" r="r" b="b"/>
              <a:pathLst>
                <a:path w="176936" h="237286" extrusionOk="0">
                  <a:moveTo>
                    <a:pt x="176936" y="118643"/>
                  </a:moveTo>
                  <a:cubicBezTo>
                    <a:pt x="176936" y="183794"/>
                    <a:pt x="137160" y="237287"/>
                    <a:pt x="88468" y="237287"/>
                  </a:cubicBezTo>
                  <a:cubicBezTo>
                    <a:pt x="39776" y="237287"/>
                    <a:pt x="0" y="184480"/>
                    <a:pt x="0" y="118643"/>
                  </a:cubicBezTo>
                  <a:cubicBezTo>
                    <a:pt x="0" y="53492"/>
                    <a:pt x="39776" y="0"/>
                    <a:pt x="88468" y="0"/>
                  </a:cubicBezTo>
                  <a:cubicBezTo>
                    <a:pt x="137160" y="0"/>
                    <a:pt x="176936" y="52807"/>
                    <a:pt x="176936" y="118643"/>
                  </a:cubicBezTo>
                </a:path>
              </a:pathLst>
            </a:custGeom>
            <a:solidFill>
              <a:srgbClr val="00A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311;p56"/>
            <p:cNvSpPr/>
            <p:nvPr/>
          </p:nvSpPr>
          <p:spPr>
            <a:xfrm>
              <a:off x="6913473" y="3498951"/>
              <a:ext cx="44577" cy="237286"/>
            </a:xfrm>
            <a:custGeom>
              <a:avLst/>
              <a:gdLst/>
              <a:ahLst/>
              <a:cxnLst/>
              <a:rect l="l" t="t" r="r" b="b"/>
              <a:pathLst>
                <a:path w="44577" h="237286" extrusionOk="0">
                  <a:moveTo>
                    <a:pt x="0" y="0"/>
                  </a:moveTo>
                  <a:lnTo>
                    <a:pt x="44577" y="0"/>
                  </a:lnTo>
                  <a:lnTo>
                    <a:pt x="44577" y="237287"/>
                  </a:lnTo>
                  <a:lnTo>
                    <a:pt x="0" y="237287"/>
                  </a:lnTo>
                  <a:close/>
                </a:path>
              </a:pathLst>
            </a:custGeom>
            <a:solidFill>
              <a:srgbClr val="00A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312;p56"/>
            <p:cNvSpPr/>
            <p:nvPr/>
          </p:nvSpPr>
          <p:spPr>
            <a:xfrm>
              <a:off x="6827748" y="3498951"/>
              <a:ext cx="176936" cy="237286"/>
            </a:xfrm>
            <a:custGeom>
              <a:avLst/>
              <a:gdLst/>
              <a:ahLst/>
              <a:cxnLst/>
              <a:rect l="l" t="t" r="r" b="b"/>
              <a:pathLst>
                <a:path w="176936" h="237286" extrusionOk="0">
                  <a:moveTo>
                    <a:pt x="176936" y="118643"/>
                  </a:moveTo>
                  <a:cubicBezTo>
                    <a:pt x="176936" y="183794"/>
                    <a:pt x="137160" y="237287"/>
                    <a:pt x="88468" y="237287"/>
                  </a:cubicBezTo>
                  <a:cubicBezTo>
                    <a:pt x="39776" y="237287"/>
                    <a:pt x="0" y="184480"/>
                    <a:pt x="0" y="118643"/>
                  </a:cubicBezTo>
                  <a:cubicBezTo>
                    <a:pt x="0" y="53492"/>
                    <a:pt x="39776" y="0"/>
                    <a:pt x="88468" y="0"/>
                  </a:cubicBezTo>
                  <a:cubicBezTo>
                    <a:pt x="137160" y="0"/>
                    <a:pt x="176936" y="52807"/>
                    <a:pt x="176936" y="118643"/>
                  </a:cubicBezTo>
                </a:path>
              </a:pathLst>
            </a:custGeom>
            <a:solidFill>
              <a:srgbClr val="015F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313;p56"/>
            <p:cNvSpPr/>
            <p:nvPr/>
          </p:nvSpPr>
          <p:spPr>
            <a:xfrm>
              <a:off x="6579489" y="3594963"/>
              <a:ext cx="352501" cy="73878"/>
            </a:xfrm>
            <a:custGeom>
              <a:avLst/>
              <a:gdLst/>
              <a:ahLst/>
              <a:cxnLst/>
              <a:rect l="l" t="t" r="r" b="b"/>
              <a:pathLst>
                <a:path w="352501" h="73878" extrusionOk="0">
                  <a:moveTo>
                    <a:pt x="352501" y="50749"/>
                  </a:moveTo>
                  <a:cubicBezTo>
                    <a:pt x="299695" y="96698"/>
                    <a:pt x="257175" y="54864"/>
                    <a:pt x="191338" y="55550"/>
                  </a:cubicBezTo>
                  <a:cubicBezTo>
                    <a:pt x="117272" y="56236"/>
                    <a:pt x="63779" y="99441"/>
                    <a:pt x="0" y="50749"/>
                  </a:cubicBezTo>
                  <a:lnTo>
                    <a:pt x="0" y="0"/>
                  </a:lnTo>
                  <a:lnTo>
                    <a:pt x="352501" y="0"/>
                  </a:lnTo>
                  <a:lnTo>
                    <a:pt x="352501" y="50749"/>
                  </a:lnTo>
                  <a:close/>
                </a:path>
              </a:pathLst>
            </a:custGeom>
            <a:solidFill>
              <a:srgbClr val="0048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314;p56"/>
            <p:cNvSpPr/>
            <p:nvPr/>
          </p:nvSpPr>
          <p:spPr>
            <a:xfrm>
              <a:off x="6786851" y="3274695"/>
              <a:ext cx="112219" cy="363474"/>
            </a:xfrm>
            <a:custGeom>
              <a:avLst/>
              <a:gdLst/>
              <a:ahLst/>
              <a:cxnLst/>
              <a:rect l="l" t="t" r="r" b="b"/>
              <a:pathLst>
                <a:path w="112219" h="363474" extrusionOk="0">
                  <a:moveTo>
                    <a:pt x="60785" y="0"/>
                  </a:moveTo>
                  <a:cubicBezTo>
                    <a:pt x="40897" y="3429"/>
                    <a:pt x="21695" y="6858"/>
                    <a:pt x="2492" y="11659"/>
                  </a:cubicBezTo>
                  <a:cubicBezTo>
                    <a:pt x="-937" y="49378"/>
                    <a:pt x="-937" y="92583"/>
                    <a:pt x="3178" y="139903"/>
                  </a:cubicBezTo>
                  <a:cubicBezTo>
                    <a:pt x="11408" y="231800"/>
                    <a:pt x="23066" y="302438"/>
                    <a:pt x="43640" y="353187"/>
                  </a:cubicBezTo>
                  <a:cubicBezTo>
                    <a:pt x="62157" y="355930"/>
                    <a:pt x="93704" y="360731"/>
                    <a:pt x="112220" y="363474"/>
                  </a:cubicBezTo>
                  <a:cubicBezTo>
                    <a:pt x="92332" y="304495"/>
                    <a:pt x="72444" y="227000"/>
                    <a:pt x="64214" y="135103"/>
                  </a:cubicBezTo>
                  <a:cubicBezTo>
                    <a:pt x="59414" y="86411"/>
                    <a:pt x="58728" y="41148"/>
                    <a:pt x="60785" y="0"/>
                  </a:cubicBezTo>
                </a:path>
              </a:pathLst>
            </a:custGeom>
            <a:solidFill>
              <a:srgbClr val="0293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315;p56"/>
            <p:cNvSpPr/>
            <p:nvPr/>
          </p:nvSpPr>
          <p:spPr>
            <a:xfrm>
              <a:off x="6745418" y="3221251"/>
              <a:ext cx="237134" cy="105945"/>
            </a:xfrm>
            <a:custGeom>
              <a:avLst/>
              <a:gdLst/>
              <a:ahLst/>
              <a:cxnLst/>
              <a:rect l="l" t="t" r="r" b="b"/>
              <a:pathLst>
                <a:path w="237134" h="105945" extrusionOk="0">
                  <a:moveTo>
                    <a:pt x="34" y="23269"/>
                  </a:moveTo>
                  <a:cubicBezTo>
                    <a:pt x="-2709" y="43843"/>
                    <a:pt x="160511" y="200205"/>
                    <a:pt x="236635" y="20525"/>
                  </a:cubicBezTo>
                  <a:cubicBezTo>
                    <a:pt x="249665" y="-8278"/>
                    <a:pt x="3463" y="-6221"/>
                    <a:pt x="34" y="23269"/>
                  </a:cubicBezTo>
                  <a:moveTo>
                    <a:pt x="159825" y="41785"/>
                  </a:moveTo>
                  <a:cubicBezTo>
                    <a:pt x="133079" y="104193"/>
                    <a:pt x="76844" y="50015"/>
                    <a:pt x="77529" y="42471"/>
                  </a:cubicBezTo>
                  <a:cubicBezTo>
                    <a:pt x="78901" y="32184"/>
                    <a:pt x="163940" y="31498"/>
                    <a:pt x="159825" y="41785"/>
                  </a:cubicBezTo>
                </a:path>
              </a:pathLst>
            </a:custGeom>
            <a:solidFill>
              <a:srgbClr val="015F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316;p56"/>
            <p:cNvSpPr/>
            <p:nvPr/>
          </p:nvSpPr>
          <p:spPr>
            <a:xfrm>
              <a:off x="6681639" y="3221251"/>
              <a:ext cx="237085" cy="105945"/>
            </a:xfrm>
            <a:custGeom>
              <a:avLst/>
              <a:gdLst/>
              <a:ahLst/>
              <a:cxnLst/>
              <a:rect l="l" t="t" r="r" b="b"/>
              <a:pathLst>
                <a:path w="237085" h="105945" extrusionOk="0">
                  <a:moveTo>
                    <a:pt x="34" y="23269"/>
                  </a:moveTo>
                  <a:cubicBezTo>
                    <a:pt x="-2709" y="43843"/>
                    <a:pt x="160511" y="200205"/>
                    <a:pt x="236635" y="20525"/>
                  </a:cubicBezTo>
                  <a:cubicBezTo>
                    <a:pt x="248979" y="-8278"/>
                    <a:pt x="3463" y="-6221"/>
                    <a:pt x="34" y="23269"/>
                  </a:cubicBezTo>
                  <a:moveTo>
                    <a:pt x="159139" y="41785"/>
                  </a:moveTo>
                  <a:cubicBezTo>
                    <a:pt x="132393" y="104193"/>
                    <a:pt x="76158" y="50015"/>
                    <a:pt x="76843" y="42471"/>
                  </a:cubicBezTo>
                  <a:cubicBezTo>
                    <a:pt x="78215" y="32184"/>
                    <a:pt x="163940" y="31498"/>
                    <a:pt x="159139" y="41785"/>
                  </a:cubicBezTo>
                </a:path>
              </a:pathLst>
            </a:custGeom>
            <a:solidFill>
              <a:srgbClr val="0293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317;p56"/>
            <p:cNvSpPr/>
            <p:nvPr/>
          </p:nvSpPr>
          <p:spPr>
            <a:xfrm>
              <a:off x="6617893" y="3594277"/>
              <a:ext cx="314096" cy="48691"/>
            </a:xfrm>
            <a:custGeom>
              <a:avLst/>
              <a:gdLst/>
              <a:ahLst/>
              <a:cxnLst/>
              <a:rect l="l" t="t" r="r" b="b"/>
              <a:pathLst>
                <a:path w="314096" h="48691" extrusionOk="0">
                  <a:moveTo>
                    <a:pt x="0" y="0"/>
                  </a:moveTo>
                  <a:lnTo>
                    <a:pt x="314096" y="0"/>
                  </a:lnTo>
                  <a:lnTo>
                    <a:pt x="314096" y="48691"/>
                  </a:lnTo>
                  <a:lnTo>
                    <a:pt x="0" y="48691"/>
                  </a:lnTo>
                  <a:close/>
                </a:path>
              </a:pathLst>
            </a:custGeom>
            <a:solidFill>
              <a:srgbClr val="0483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318;p56"/>
            <p:cNvSpPr/>
            <p:nvPr/>
          </p:nvSpPr>
          <p:spPr>
            <a:xfrm>
              <a:off x="6440271" y="3498951"/>
              <a:ext cx="185166" cy="248259"/>
            </a:xfrm>
            <a:custGeom>
              <a:avLst/>
              <a:gdLst/>
              <a:ahLst/>
              <a:cxnLst/>
              <a:rect l="l" t="t" r="r" b="b"/>
              <a:pathLst>
                <a:path w="185166" h="248259" extrusionOk="0">
                  <a:moveTo>
                    <a:pt x="185166" y="124130"/>
                  </a:moveTo>
                  <a:cubicBezTo>
                    <a:pt x="185166" y="192710"/>
                    <a:pt x="144018" y="248260"/>
                    <a:pt x="92583" y="248260"/>
                  </a:cubicBezTo>
                  <a:cubicBezTo>
                    <a:pt x="41834" y="248260"/>
                    <a:pt x="0" y="192710"/>
                    <a:pt x="0" y="124130"/>
                  </a:cubicBezTo>
                  <a:cubicBezTo>
                    <a:pt x="0" y="55550"/>
                    <a:pt x="41148" y="0"/>
                    <a:pt x="92583" y="0"/>
                  </a:cubicBezTo>
                  <a:cubicBezTo>
                    <a:pt x="144018" y="0"/>
                    <a:pt x="185166" y="55550"/>
                    <a:pt x="185166" y="124130"/>
                  </a:cubicBezTo>
                </a:path>
              </a:pathLst>
            </a:custGeom>
            <a:solidFill>
              <a:srgbClr val="00A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319;p56"/>
            <p:cNvSpPr/>
            <p:nvPr/>
          </p:nvSpPr>
          <p:spPr>
            <a:xfrm>
              <a:off x="6486220" y="3498951"/>
              <a:ext cx="46634" cy="247573"/>
            </a:xfrm>
            <a:custGeom>
              <a:avLst/>
              <a:gdLst/>
              <a:ahLst/>
              <a:cxnLst/>
              <a:rect l="l" t="t" r="r" b="b"/>
              <a:pathLst>
                <a:path w="46634" h="247573" extrusionOk="0">
                  <a:moveTo>
                    <a:pt x="0" y="0"/>
                  </a:moveTo>
                  <a:lnTo>
                    <a:pt x="46634" y="0"/>
                  </a:lnTo>
                  <a:lnTo>
                    <a:pt x="46634" y="247574"/>
                  </a:lnTo>
                  <a:lnTo>
                    <a:pt x="0" y="247574"/>
                  </a:lnTo>
                  <a:close/>
                </a:path>
              </a:pathLst>
            </a:custGeom>
            <a:solidFill>
              <a:srgbClr val="00A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320;p56"/>
            <p:cNvSpPr/>
            <p:nvPr/>
          </p:nvSpPr>
          <p:spPr>
            <a:xfrm>
              <a:off x="6396380" y="3498951"/>
              <a:ext cx="185166" cy="248259"/>
            </a:xfrm>
            <a:custGeom>
              <a:avLst/>
              <a:gdLst/>
              <a:ahLst/>
              <a:cxnLst/>
              <a:rect l="l" t="t" r="r" b="b"/>
              <a:pathLst>
                <a:path w="185166" h="248259" extrusionOk="0">
                  <a:moveTo>
                    <a:pt x="185166" y="124130"/>
                  </a:moveTo>
                  <a:cubicBezTo>
                    <a:pt x="185166" y="192710"/>
                    <a:pt x="144018" y="248260"/>
                    <a:pt x="92583" y="248260"/>
                  </a:cubicBezTo>
                  <a:cubicBezTo>
                    <a:pt x="41834" y="248260"/>
                    <a:pt x="0" y="192710"/>
                    <a:pt x="0" y="124130"/>
                  </a:cubicBezTo>
                  <a:cubicBezTo>
                    <a:pt x="0" y="55550"/>
                    <a:pt x="41148" y="0"/>
                    <a:pt x="92583" y="0"/>
                  </a:cubicBezTo>
                  <a:cubicBezTo>
                    <a:pt x="144018" y="0"/>
                    <a:pt x="185166" y="55550"/>
                    <a:pt x="185166" y="124130"/>
                  </a:cubicBezTo>
                </a:path>
              </a:pathLst>
            </a:custGeom>
            <a:solidFill>
              <a:srgbClr val="037A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321;p56"/>
            <p:cNvSpPr/>
            <p:nvPr/>
          </p:nvSpPr>
          <p:spPr>
            <a:xfrm>
              <a:off x="6445758" y="3571646"/>
              <a:ext cx="79552" cy="101498"/>
            </a:xfrm>
            <a:custGeom>
              <a:avLst/>
              <a:gdLst/>
              <a:ahLst/>
              <a:cxnLst/>
              <a:rect l="l" t="t" r="r" b="b"/>
              <a:pathLst>
                <a:path w="79552" h="101498" extrusionOk="0">
                  <a:moveTo>
                    <a:pt x="79553" y="50749"/>
                  </a:moveTo>
                  <a:cubicBezTo>
                    <a:pt x="79553" y="78867"/>
                    <a:pt x="61722" y="101498"/>
                    <a:pt x="39776" y="101498"/>
                  </a:cubicBezTo>
                  <a:cubicBezTo>
                    <a:pt x="17831" y="101498"/>
                    <a:pt x="0" y="78867"/>
                    <a:pt x="0" y="50749"/>
                  </a:cubicBezTo>
                  <a:cubicBezTo>
                    <a:pt x="0" y="22631"/>
                    <a:pt x="17831" y="0"/>
                    <a:pt x="39776" y="0"/>
                  </a:cubicBezTo>
                  <a:cubicBezTo>
                    <a:pt x="61722" y="0"/>
                    <a:pt x="79553" y="22631"/>
                    <a:pt x="79553" y="50749"/>
                  </a:cubicBezTo>
                </a:path>
              </a:pathLst>
            </a:custGeom>
            <a:solidFill>
              <a:srgbClr val="0293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322;p56"/>
            <p:cNvSpPr/>
            <p:nvPr/>
          </p:nvSpPr>
          <p:spPr>
            <a:xfrm>
              <a:off x="6432277" y="3520211"/>
              <a:ext cx="129381" cy="175939"/>
            </a:xfrm>
            <a:custGeom>
              <a:avLst/>
              <a:gdLst/>
              <a:ahLst/>
              <a:cxnLst/>
              <a:rect l="l" t="t" r="r" b="b"/>
              <a:pathLst>
                <a:path w="129381" h="175939" extrusionOk="0">
                  <a:moveTo>
                    <a:pt x="1136" y="35662"/>
                  </a:moveTo>
                  <a:cubicBezTo>
                    <a:pt x="3194" y="38405"/>
                    <a:pt x="6623" y="38405"/>
                    <a:pt x="8680" y="35662"/>
                  </a:cubicBezTo>
                  <a:cubicBezTo>
                    <a:pt x="20339" y="19888"/>
                    <a:pt x="36112" y="10287"/>
                    <a:pt x="53943" y="10287"/>
                  </a:cubicBezTo>
                  <a:cubicBezTo>
                    <a:pt x="90290" y="10287"/>
                    <a:pt x="119780" y="52807"/>
                    <a:pt x="119780" y="104927"/>
                  </a:cubicBezTo>
                  <a:cubicBezTo>
                    <a:pt x="119780" y="129616"/>
                    <a:pt x="112922" y="151562"/>
                    <a:pt x="102635" y="168707"/>
                  </a:cubicBezTo>
                  <a:cubicBezTo>
                    <a:pt x="101263" y="170764"/>
                    <a:pt x="101263" y="172822"/>
                    <a:pt x="102635" y="174193"/>
                  </a:cubicBezTo>
                  <a:cubicBezTo>
                    <a:pt x="102635" y="174193"/>
                    <a:pt x="102635" y="174193"/>
                    <a:pt x="102635" y="174193"/>
                  </a:cubicBezTo>
                  <a:cubicBezTo>
                    <a:pt x="104692" y="176936"/>
                    <a:pt x="108807" y="176251"/>
                    <a:pt x="110178" y="173507"/>
                  </a:cubicBezTo>
                  <a:cubicBezTo>
                    <a:pt x="121837" y="154991"/>
                    <a:pt x="129381" y="130988"/>
                    <a:pt x="129381" y="104927"/>
                  </a:cubicBezTo>
                  <a:cubicBezTo>
                    <a:pt x="129381" y="47320"/>
                    <a:pt x="95091" y="0"/>
                    <a:pt x="53257" y="0"/>
                  </a:cubicBezTo>
                  <a:cubicBezTo>
                    <a:pt x="32683" y="0"/>
                    <a:pt x="14166" y="11659"/>
                    <a:pt x="450" y="30175"/>
                  </a:cubicBezTo>
                  <a:cubicBezTo>
                    <a:pt x="-235" y="31547"/>
                    <a:pt x="-235" y="33604"/>
                    <a:pt x="1136" y="35662"/>
                  </a:cubicBezTo>
                  <a:cubicBezTo>
                    <a:pt x="1136" y="35662"/>
                    <a:pt x="1136" y="35662"/>
                    <a:pt x="1136" y="35662"/>
                  </a:cubicBezTo>
                </a:path>
              </a:pathLst>
            </a:custGeom>
            <a:solidFill>
              <a:srgbClr val="00F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323;p56"/>
            <p:cNvSpPr/>
            <p:nvPr/>
          </p:nvSpPr>
          <p:spPr>
            <a:xfrm>
              <a:off x="6411468" y="3566924"/>
              <a:ext cx="120465" cy="163141"/>
            </a:xfrm>
            <a:custGeom>
              <a:avLst/>
              <a:gdLst/>
              <a:ahLst/>
              <a:cxnLst/>
              <a:rect l="l" t="t" r="r" b="b"/>
              <a:pathLst>
                <a:path w="120465" h="163141" extrusionOk="0">
                  <a:moveTo>
                    <a:pt x="119329" y="136396"/>
                  </a:moveTo>
                  <a:cubicBezTo>
                    <a:pt x="117272" y="134338"/>
                    <a:pt x="114529" y="134338"/>
                    <a:pt x="112471" y="136396"/>
                  </a:cubicBezTo>
                  <a:cubicBezTo>
                    <a:pt x="102184" y="146683"/>
                    <a:pt x="89154" y="152855"/>
                    <a:pt x="75438" y="152855"/>
                  </a:cubicBezTo>
                  <a:cubicBezTo>
                    <a:pt x="39091" y="152855"/>
                    <a:pt x="9601" y="110335"/>
                    <a:pt x="9601" y="58214"/>
                  </a:cubicBezTo>
                  <a:cubicBezTo>
                    <a:pt x="9601" y="39012"/>
                    <a:pt x="13716" y="21867"/>
                    <a:pt x="20574" y="6779"/>
                  </a:cubicBezTo>
                  <a:cubicBezTo>
                    <a:pt x="21260" y="5408"/>
                    <a:pt x="21260" y="3350"/>
                    <a:pt x="19888" y="1979"/>
                  </a:cubicBezTo>
                  <a:cubicBezTo>
                    <a:pt x="19888" y="1979"/>
                    <a:pt x="19888" y="1979"/>
                    <a:pt x="19888" y="1979"/>
                  </a:cubicBezTo>
                  <a:cubicBezTo>
                    <a:pt x="17831" y="-764"/>
                    <a:pt x="13030" y="-764"/>
                    <a:pt x="11659" y="2665"/>
                  </a:cubicBezTo>
                  <a:cubicBezTo>
                    <a:pt x="4115" y="19124"/>
                    <a:pt x="0" y="37640"/>
                    <a:pt x="0" y="58214"/>
                  </a:cubicBezTo>
                  <a:cubicBezTo>
                    <a:pt x="0" y="115822"/>
                    <a:pt x="34290" y="163142"/>
                    <a:pt x="76124" y="163142"/>
                  </a:cubicBezTo>
                  <a:cubicBezTo>
                    <a:pt x="92583" y="163142"/>
                    <a:pt x="107671" y="155598"/>
                    <a:pt x="120015" y="143254"/>
                  </a:cubicBezTo>
                  <a:cubicBezTo>
                    <a:pt x="120701" y="141196"/>
                    <a:pt x="120701" y="138453"/>
                    <a:pt x="119329" y="136396"/>
                  </a:cubicBezTo>
                  <a:cubicBezTo>
                    <a:pt x="119329" y="136396"/>
                    <a:pt x="119329" y="136396"/>
                    <a:pt x="119329" y="136396"/>
                  </a:cubicBezTo>
                </a:path>
              </a:pathLst>
            </a:custGeom>
            <a:solidFill>
              <a:srgbClr val="00F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324;p56"/>
            <p:cNvSpPr/>
            <p:nvPr/>
          </p:nvSpPr>
          <p:spPr>
            <a:xfrm>
              <a:off x="6560930" y="3130707"/>
              <a:ext cx="248987" cy="133700"/>
            </a:xfrm>
            <a:custGeom>
              <a:avLst/>
              <a:gdLst/>
              <a:ahLst/>
              <a:cxnLst/>
              <a:rect l="l" t="t" r="r" b="b"/>
              <a:pathLst>
                <a:path w="248987" h="133700" extrusionOk="0">
                  <a:moveTo>
                    <a:pt x="225671" y="78836"/>
                  </a:moveTo>
                  <a:cubicBezTo>
                    <a:pt x="242129" y="85008"/>
                    <a:pt x="248987" y="101467"/>
                    <a:pt x="248987" y="101467"/>
                  </a:cubicBezTo>
                  <a:cubicBezTo>
                    <a:pt x="232529" y="110383"/>
                    <a:pt x="217441" y="104896"/>
                    <a:pt x="217441" y="104896"/>
                  </a:cubicBezTo>
                  <a:lnTo>
                    <a:pt x="216755" y="133700"/>
                  </a:lnTo>
                  <a:cubicBezTo>
                    <a:pt x="190009" y="125470"/>
                    <a:pt x="179036" y="97353"/>
                    <a:pt x="179036" y="97353"/>
                  </a:cubicBezTo>
                  <a:cubicBezTo>
                    <a:pt x="172864" y="101467"/>
                    <a:pt x="123486" y="135757"/>
                    <a:pt x="63136" y="117241"/>
                  </a:cubicBezTo>
                  <a:cubicBezTo>
                    <a:pt x="20616" y="104211"/>
                    <a:pt x="1414" y="72664"/>
                    <a:pt x="42" y="41117"/>
                  </a:cubicBezTo>
                  <a:cubicBezTo>
                    <a:pt x="-1330" y="11628"/>
                    <a:pt x="30903" y="-30892"/>
                    <a:pt x="77537" y="34259"/>
                  </a:cubicBezTo>
                  <a:cubicBezTo>
                    <a:pt x="91940" y="54147"/>
                    <a:pt x="115256" y="65806"/>
                    <a:pt x="139946" y="65806"/>
                  </a:cubicBezTo>
                  <a:cubicBezTo>
                    <a:pt x="175607" y="65806"/>
                    <a:pt x="211955" y="54147"/>
                    <a:pt x="218813" y="53461"/>
                  </a:cubicBezTo>
                  <a:cubicBezTo>
                    <a:pt x="235958" y="51404"/>
                    <a:pt x="248302" y="59634"/>
                    <a:pt x="248302" y="59634"/>
                  </a:cubicBezTo>
                  <a:lnTo>
                    <a:pt x="225671" y="78836"/>
                  </a:lnTo>
                  <a:close/>
                </a:path>
              </a:pathLst>
            </a:custGeom>
            <a:solidFill>
              <a:srgbClr val="EA47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1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https://1.bp.blogspot.com/-MAHt_Azu39o/X6qLeUlupvI/AAAAAAAASK8/7wB34VIfboM3BigzkfsGLHV5wsRqJiSCwCLcBGAsYHQ/w1200-h630-p-k-no-n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80" y="1091635"/>
            <a:ext cx="4604438" cy="47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2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sipovasm.ru/wp-content/uploads/2022/01/img6-1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27730" r="72791" b="32783"/>
          <a:stretch/>
        </p:blipFill>
        <p:spPr bwMode="auto">
          <a:xfrm>
            <a:off x="3474497" y="978844"/>
            <a:ext cx="5068168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ovyatka.ru/800/600/http/cf.ppt-online.org/files1/slide/k/KYJVn6qRNtlILQS7kFviPCe5mjAGgc4yHu3aBOoU0/slide-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2" t="17721" r="25958" b="17753"/>
          <a:stretch/>
        </p:blipFill>
        <p:spPr bwMode="auto">
          <a:xfrm>
            <a:off x="3036164" y="825623"/>
            <a:ext cx="4705165" cy="471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l/LEnW3NmBH2ljYs8fwzpVvA59bXaDryPIRqF4Shk7Uo/slide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0" t="18669" r="26868" b="17739"/>
          <a:stretch/>
        </p:blipFill>
        <p:spPr bwMode="auto">
          <a:xfrm>
            <a:off x="3124940" y="603681"/>
            <a:ext cx="4698001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ovyatka.ru/800/600/https/ds05.infourok.ru/uploads/ex/04e7/00023b4e-15c60859/3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1" t="27428" r="7445" b="21105"/>
          <a:stretch/>
        </p:blipFill>
        <p:spPr bwMode="auto">
          <a:xfrm>
            <a:off x="3684216" y="1065321"/>
            <a:ext cx="4627303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6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30"/>
          <p:cNvSpPr/>
          <p:nvPr/>
        </p:nvSpPr>
        <p:spPr>
          <a:xfrm>
            <a:off x="4034329" y="2219417"/>
            <a:ext cx="4017718" cy="1161263"/>
          </a:xfrm>
          <a:prstGeom prst="roundRect">
            <a:avLst>
              <a:gd name="adj" fmla="val 12691"/>
            </a:avLst>
          </a:prstGeom>
          <a:solidFill>
            <a:srgbClr val="FFFFFF"/>
          </a:solidFill>
          <a:ln w="38100" cap="flat" cmpd="sng">
            <a:solidFill>
              <a:srgbClr val="ED7D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+ 1 = </a:t>
            </a:r>
            <a:endParaRPr kumimoji="0" sz="6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5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30"/>
          <p:cNvSpPr/>
          <p:nvPr/>
        </p:nvSpPr>
        <p:spPr>
          <a:xfrm>
            <a:off x="4034329" y="2192784"/>
            <a:ext cx="3946696" cy="1187896"/>
          </a:xfrm>
          <a:prstGeom prst="roundRect">
            <a:avLst>
              <a:gd name="adj" fmla="val 12691"/>
            </a:avLst>
          </a:prstGeom>
          <a:solidFill>
            <a:srgbClr val="FFFFFF"/>
          </a:solidFill>
          <a:ln w="38100" cap="flat" cmpd="sng">
            <a:solidFill>
              <a:srgbClr val="ED7D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+ 1 = 10 </a:t>
            </a:r>
            <a:endParaRPr kumimoji="0" sz="6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3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7;p31"/>
          <p:cNvSpPr txBox="1"/>
          <p:nvPr/>
        </p:nvSpPr>
        <p:spPr>
          <a:xfrm>
            <a:off x="452761" y="2139536"/>
            <a:ext cx="1128351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" sz="9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ru-RU" sz="9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" sz="9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90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5  6  8 </a:t>
            </a:r>
            <a:r>
              <a:rPr lang="en" sz="9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10 3</a:t>
            </a:r>
            <a:r>
              <a:rPr lang="ru-RU" sz="9000" kern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1 7 4</a:t>
            </a:r>
            <a:endParaRPr sz="9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4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</TotalTime>
  <Words>32</Words>
  <Application>Microsoft Office PowerPoint</Application>
  <PresentationFormat>Широкоэкранный</PresentationFormat>
  <Paragraphs>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9</cp:revision>
  <dcterms:created xsi:type="dcterms:W3CDTF">2023-10-22T10:09:22Z</dcterms:created>
  <dcterms:modified xsi:type="dcterms:W3CDTF">2023-10-22T11:36:39Z</dcterms:modified>
</cp:coreProperties>
</file>