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6" r:id="rId3"/>
    <p:sldId id="259" r:id="rId4"/>
    <p:sldId id="258" r:id="rId5"/>
    <p:sldId id="260" r:id="rId6"/>
    <p:sldId id="261" r:id="rId7"/>
    <p:sldId id="264" r:id="rId8"/>
    <p:sldId id="262" r:id="rId9"/>
    <p:sldId id="267" r:id="rId10"/>
    <p:sldId id="266" r:id="rId11"/>
    <p:sldId id="268" r:id="rId12"/>
    <p:sldId id="263" r:id="rId13"/>
    <p:sldId id="269" r:id="rId14"/>
    <p:sldId id="270" r:id="rId15"/>
    <p:sldId id="272" r:id="rId16"/>
    <p:sldId id="273" r:id="rId17"/>
    <p:sldId id="271" r:id="rId18"/>
    <p:sldId id="26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C6CFF-4DA5-4FEC-9B04-FBC1838EE6D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FFE4F-4605-4C8C-B9FA-65D7B9EEC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15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21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01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83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63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65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41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10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86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5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07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80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ADBF-A88A-49C1-B9E9-87724FDDED0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9E0EE-7E0C-4A6F-B8F7-E59100EC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5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ecure.diary.ru/userdir/3/4/9/1/3491452/862946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b="3967"/>
          <a:stretch/>
        </p:blipFill>
        <p:spPr bwMode="auto">
          <a:xfrm>
            <a:off x="0" y="0"/>
            <a:ext cx="12192000" cy="68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8764" y="484909"/>
            <a:ext cx="381514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солей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8218" y="1593273"/>
            <a:ext cx="536170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Поташ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40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40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5400" b="1" dirty="0">
              <a:solidFill>
                <a:prstClr val="black"/>
              </a:solidFill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Галит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Ca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4000" b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  <a:p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Селитра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NaNO3                        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65" t="27273" r="4091" b="12727"/>
          <a:stretch/>
        </p:blipFill>
        <p:spPr>
          <a:xfrm>
            <a:off x="1676400" y="1870364"/>
            <a:ext cx="8617527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9382" y="595745"/>
            <a:ext cx="334546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Ионная связь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5492" y="249382"/>
            <a:ext cx="626581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получения солей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782" y="1174790"/>
            <a:ext cx="5597238" cy="55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8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48802"/>
          <a:stretch/>
        </p:blipFill>
        <p:spPr>
          <a:xfrm>
            <a:off x="3007145" y="1310976"/>
            <a:ext cx="5887473" cy="5375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5" y="471055"/>
            <a:ext cx="573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техники безопасности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87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опыт 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окраски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индикаторов в 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растворах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солей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humandesignkzn.ru/wp-content/uploads/2019/02/eksperi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19" y="1885084"/>
            <a:ext cx="8106962" cy="456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a1.narvii.com/6953/13a8b42dc426431a5ea1f7f8b81f318ee6e080edr1-600-400_h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4" y="651162"/>
            <a:ext cx="8406535" cy="560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9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pngall.com/wp-content/uploads/10/Chemical-Laboratory-Flask-PNG-Clipar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5697" r="23270" b="9798"/>
          <a:stretch/>
        </p:blipFill>
        <p:spPr bwMode="auto">
          <a:xfrm>
            <a:off x="554181" y="318654"/>
            <a:ext cx="1470992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408" y="139484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www.pngall.com/wp-content/uploads/10/Chemical-Laboratory-Flask-PNG-Clipar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5697" r="23270" b="9798"/>
          <a:stretch/>
        </p:blipFill>
        <p:spPr bwMode="auto">
          <a:xfrm>
            <a:off x="2544844" y="318652"/>
            <a:ext cx="1470992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pngall.com/wp-content/uploads/10/Chemical-Laboratory-Flask-PNG-Clipar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5697" r="23270" b="9798"/>
          <a:stretch/>
        </p:blipFill>
        <p:spPr bwMode="auto">
          <a:xfrm>
            <a:off x="8516833" y="318652"/>
            <a:ext cx="1470992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ww.pngall.com/wp-content/uploads/10/Chemical-Laboratory-Flask-PNG-Clipar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5697" r="23270" b="9798"/>
          <a:stretch/>
        </p:blipFill>
        <p:spPr bwMode="auto">
          <a:xfrm>
            <a:off x="4535507" y="318652"/>
            <a:ext cx="1470992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www.pngall.com/wp-content/uploads/10/Chemical-Laboratory-Flask-PNG-Clipar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5697" r="23270" b="9798"/>
          <a:stretch/>
        </p:blipFill>
        <p:spPr bwMode="auto">
          <a:xfrm>
            <a:off x="6526170" y="351053"/>
            <a:ext cx="1470992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www.pngall.com/wp-content/uploads/10/Chemical-Laboratory-Flask-PNG-Clipar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5697" r="23270" b="9798"/>
          <a:stretch/>
        </p:blipFill>
        <p:spPr bwMode="auto">
          <a:xfrm>
            <a:off x="10390909" y="351053"/>
            <a:ext cx="1470992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" y="4542745"/>
            <a:ext cx="1470992" cy="19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07" y="4542745"/>
            <a:ext cx="1470992" cy="19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70" y="4542745"/>
            <a:ext cx="1470992" cy="19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833" y="4575145"/>
            <a:ext cx="1470992" cy="19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09" y="4542745"/>
            <a:ext cx="1470992" cy="19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44" y="4542745"/>
            <a:ext cx="1470992" cy="19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clipartmax.com/png/full/78-780041_svg-file-test-tube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" y="2375137"/>
            <a:ext cx="1470992" cy="19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https://www.clipartmax.com/png/full/78-780041_svg-file-test-tube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44" y="2412211"/>
            <a:ext cx="1470992" cy="19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s://www.clipartmax.com/png/full/78-780041_svg-file-test-tube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07" y="2412211"/>
            <a:ext cx="1470992" cy="19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https://www.clipartmax.com/png/full/78-780041_svg-file-test-tube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70" y="2401957"/>
            <a:ext cx="1470992" cy="19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s://www.clipartmax.com/png/full/78-780041_svg-file-test-tube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833" y="2401957"/>
            <a:ext cx="1470992" cy="19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s://www.clipartmax.com/png/full/78-780041_svg-file-test-tube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09" y="2401957"/>
            <a:ext cx="1470992" cy="19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17696" y="1394841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(ОН)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0611" y="1367750"/>
            <a:ext cx="87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5538" y="1367749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Fe(OH)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62076" y="1367748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Ba(OH)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50152" y="1299090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LiOH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431" y="3574472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0230" y="357447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1983" y="3574472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61556" y="3574472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61035" y="3574471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735112" y="3574470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911431" y="5694218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2745936" y="570807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TextBox 1025"/>
          <p:cNvSpPr txBox="1"/>
          <p:nvPr/>
        </p:nvSpPr>
        <p:spPr>
          <a:xfrm>
            <a:off x="4741983" y="5717231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6923696" y="5717231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8732794" y="571723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0" name="TextBox 1029"/>
          <p:cNvSpPr txBox="1"/>
          <p:nvPr/>
        </p:nvSpPr>
        <p:spPr>
          <a:xfrm>
            <a:off x="10651356" y="572639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5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atherineasquithgallery.com/uploads/posts/2021-03/1614645712_71-p-fon-garri-potter-dlya-fotoshopa-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c/3e/1c/1c3e1cb1e7379bd0fd66f43526c1d8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r="2063"/>
          <a:stretch/>
        </p:blipFill>
        <p:spPr bwMode="auto">
          <a:xfrm>
            <a:off x="0" y="0"/>
            <a:ext cx="124320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74">
            <a:off x="1210781" y="3447586"/>
            <a:ext cx="686369" cy="8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275">
            <a:off x="10264293" y="2515149"/>
            <a:ext cx="686369" cy="8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758">
            <a:off x="2083358" y="1266869"/>
            <a:ext cx="686369" cy="8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74">
            <a:off x="10700496" y="4335472"/>
            <a:ext cx="686369" cy="8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www.clipartmax.com/png/full/142-1422361_test-tube-10-science-lab-tool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3801">
            <a:off x="9964880" y="392387"/>
            <a:ext cx="686369" cy="8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21773" y="1714501"/>
            <a:ext cx="807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6157" y="4009108"/>
            <a:ext cx="80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14512" y="916570"/>
            <a:ext cx="80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279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91" y="1050005"/>
            <a:ext cx="5694219" cy="5754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73" y="235527"/>
            <a:ext cx="581883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химического познания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6691" y="609601"/>
            <a:ext cx="1032163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</a:t>
            </a: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Соли, их классификация и свойства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283" y="2964873"/>
            <a:ext cx="6222452" cy="349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7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5904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072" y="1880320"/>
            <a:ext cx="5403274" cy="36039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3455" y="1481688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расширить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понятийную базу за счет включения нового класса неорганических соединений и научить учащихся применять новые способы 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15782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2227" y="1545709"/>
            <a:ext cx="234141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7951" y="1612189"/>
            <a:ext cx="246610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5400" b="1" kern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aSO</a:t>
            </a:r>
            <a:r>
              <a:rPr lang="en-US" sz="5400" b="1" kern="8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853055" y="1562311"/>
            <a:ext cx="250767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</a:t>
            </a:r>
            <a:r>
              <a:rPr lang="en-US" sz="5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5400" b="1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5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3360" y="4944125"/>
            <a:ext cx="237116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5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4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5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en-US" sz="5400" b="1" baseline="-250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5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07887" y="3175006"/>
            <a:ext cx="25353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CaCl</a:t>
            </a:r>
            <a:r>
              <a:rPr lang="en-US" sz="54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80654" y="4945843"/>
            <a:ext cx="239681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CuSO</a:t>
            </a:r>
            <a:r>
              <a:rPr lang="en-US" sz="5400" b="1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5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4241" y="3278157"/>
            <a:ext cx="231371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5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uS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90315"/>
            <a:ext cx="121920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Химическая разминка «Дайте названия солям»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108</Words>
  <Application>Microsoft Office PowerPoint</Application>
  <PresentationFormat>Широкоэкранный</PresentationFormat>
  <Paragraphs>49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38</cp:revision>
  <dcterms:created xsi:type="dcterms:W3CDTF">2022-05-29T06:42:26Z</dcterms:created>
  <dcterms:modified xsi:type="dcterms:W3CDTF">2022-12-19T06:32:38Z</dcterms:modified>
</cp:coreProperties>
</file>