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9" r:id="rId4"/>
    <p:sldId id="284" r:id="rId5"/>
    <p:sldId id="285" r:id="rId6"/>
    <p:sldId id="286" r:id="rId7"/>
    <p:sldId id="291" r:id="rId8"/>
    <p:sldId id="290" r:id="rId9"/>
    <p:sldId id="29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7C3-1861-4A6E-9DDE-BA66A2FD57F5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A27B-DFD6-4E18-A4A9-A49BFE73D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98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7C3-1861-4A6E-9DDE-BA66A2FD57F5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A27B-DFD6-4E18-A4A9-A49BFE73D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51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7C3-1861-4A6E-9DDE-BA66A2FD57F5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A27B-DFD6-4E18-A4A9-A49BFE73D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711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7C3-1861-4A6E-9DDE-BA66A2FD57F5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A27B-DFD6-4E18-A4A9-A49BFE73D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77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7C3-1861-4A6E-9DDE-BA66A2FD57F5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A27B-DFD6-4E18-A4A9-A49BFE73D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770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7C3-1861-4A6E-9DDE-BA66A2FD57F5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A27B-DFD6-4E18-A4A9-A49BFE73D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381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7C3-1861-4A6E-9DDE-BA66A2FD57F5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A27B-DFD6-4E18-A4A9-A49BFE73D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333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7C3-1861-4A6E-9DDE-BA66A2FD57F5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A27B-DFD6-4E18-A4A9-A49BFE73D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54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7C3-1861-4A6E-9DDE-BA66A2FD57F5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A27B-DFD6-4E18-A4A9-A49BFE73D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696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7C3-1861-4A6E-9DDE-BA66A2FD57F5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A27B-DFD6-4E18-A4A9-A49BFE73D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7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7C3-1861-4A6E-9DDE-BA66A2FD57F5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A27B-DFD6-4E18-A4A9-A49BFE73D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180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BC7C3-1861-4A6E-9DDE-BA66A2FD57F5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DA27B-DFD6-4E18-A4A9-A49BFE73D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25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81107" cy="727656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0516" y="224661"/>
            <a:ext cx="6850967" cy="72594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учреждение</a:t>
            </a:r>
          </a:p>
          <a:p>
            <a:pPr algn="ctr"/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 12»</a:t>
            </a:r>
          </a:p>
          <a:p>
            <a:pPr algn="ctr"/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Новоалександровск, Ставропольский край</a:t>
            </a:r>
          </a:p>
          <a:p>
            <a:endParaRPr lang="ru-RU" sz="2000" dirty="0">
              <a:latin typeface="HeliosC" panose="00000500000000000000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3120" y="3097643"/>
            <a:ext cx="203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HeliosC" panose="00000500000000000000" pitchFamily="50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6F0A7C-55C3-EF64-699F-6ED75D7E3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318" y="1454950"/>
            <a:ext cx="10564836" cy="2183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r>
              <a:rPr lang="ru-RU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«ХИМИЯ </a:t>
            </a:r>
            <a:br>
              <a:rPr lang="ru-RU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НАС»</a:t>
            </a:r>
            <a:br>
              <a:rPr lang="ru-RU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FEBF25D-C2D2-E0A5-790E-DD71CA1073C8}"/>
              </a:ext>
            </a:extLst>
          </p:cNvPr>
          <p:cNvSpPr/>
          <p:nvPr/>
        </p:nvSpPr>
        <p:spPr>
          <a:xfrm>
            <a:off x="10897" y="5816785"/>
            <a:ext cx="3768406" cy="51549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Сикорская Юлия Ивановна</a:t>
            </a:r>
          </a:p>
          <a:p>
            <a:pPr algn="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9CEC05-96C1-5498-561C-0E1B72BA9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402" y="3334853"/>
            <a:ext cx="4826958" cy="375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97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357" y="126609"/>
            <a:ext cx="7526215" cy="687877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конкурс – РАЗМИНКА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946" y="1519311"/>
            <a:ext cx="10908601" cy="48885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легкий металл.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2.Оксид водорода.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3.Больше всего в воздухе содержится.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4.Вещества, ускоряющие химические реакции.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5.Какой химический элемент называет себя лесом.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6.С помощью какого газа делают воду газированной.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7.Может ли вода разжечь огонь?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8.Какой газ имеет запах тухлых яиц.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9.Как удалить скорлупу с яйца, не разбив его.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Получишь газы из воды, смешаешь вместе - жди беды.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7946" y="883384"/>
            <a:ext cx="42566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для команды «</a:t>
            </a:r>
            <a:r>
              <a:rPr 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АЛМАЗ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E24864-A51D-42F2-DC17-00A8FE0A9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375" y="284467"/>
            <a:ext cx="2235713" cy="223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299" y="491705"/>
            <a:ext cx="11605402" cy="61109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Металл, жидкий при комнатной температуре.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2.Самый легкий газ.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3.Название какого элемента состоит из двух животных.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4.Какая кислота находится в желудке человека.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5.Какая жидкость получается из газов.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6.С помощью какого насекомого производят расчеты в химии.</a:t>
            </a:r>
          </a:p>
          <a:p>
            <a:endParaRPr lang="ru-RU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1256" y="3544454"/>
            <a:ext cx="8860079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Дождь, от которого гибнут растения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Что в химии называют пестиком.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Что общего между веществами хлор и хлорофилл.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Как называется соединение дейтерия и кислорода?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61739" y="60818"/>
            <a:ext cx="49657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для команды «</a:t>
            </a:r>
            <a:r>
              <a:rPr 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АЛХИМИКИ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99" y="4542124"/>
            <a:ext cx="2937957" cy="20604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7FF547-B591-EA23-277D-D957A96F5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868" y="868210"/>
            <a:ext cx="2052833" cy="205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6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5500"/>
          </a:xfrm>
        </p:spPr>
        <p:txBody>
          <a:bodyPr/>
          <a:lstStyle/>
          <a:p>
            <a:pPr algn="ctr"/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конкурс – ТРЕТИЙ ЛИШНИЙ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032" y="1615505"/>
            <a:ext cx="10515600" cy="495410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1.стакан, тарелка, колба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2.катализатор, лакмус, фенолфталеин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3.кислород, углерод, водород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4.моль, грамм, бабочка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5.Менделеев, Павлов, Ломоносов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6.кальций, фтор, железо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7.сера, фосфор, калий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8.сернистый газ, углекислый газ, «веселящий газ»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9.мел, поваренная соль, едкий натр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КОН, С2Н5ОН, 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11.азот, водород, хлор</a:t>
            </a:r>
          </a:p>
          <a:p>
            <a:pPr marL="0" indent="0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12.серная кислота, азотная кислота, угольная кислота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51803" y="790005"/>
            <a:ext cx="8825575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Назвать лишнее в цепочке слов. Участники отвечают по очереди.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6322DF-0839-ACEB-06E2-C59AB9AD7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571" y="1822947"/>
            <a:ext cx="3996397" cy="32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3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7636" y="70338"/>
            <a:ext cx="9084480" cy="1003233"/>
          </a:xfrm>
        </p:spPr>
        <p:txBody>
          <a:bodyPr/>
          <a:lstStyle/>
          <a:p>
            <a:pPr algn="ctr"/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конкурс – НАЙДИ ОШИБКИ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1717" y="2124222"/>
            <a:ext cx="10515600" cy="45875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для команды </a:t>
            </a:r>
            <a:r>
              <a:rPr lang="ru-RU" sz="2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«Алмаз»:</a:t>
            </a: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K(OH)2, Ba(OH)2,HCl,H2SO4, NaCO3, Zn3PO4,CaSO4,MgO, SO2, C2, Al(OH)3,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MgCl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ZnO2, Na2SO4, H3PO4, N2, CO2 ,H3SiO3, KCl2,Ca(NO3)2,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Ba3 (PO4) 2,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AlOH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для команды </a:t>
            </a:r>
            <a:r>
              <a:rPr lang="ru-RU" sz="2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«Алхимики»:</a:t>
            </a: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KO2, Ba(OH)2,HCl,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uSO4, NaCO3, ZnS,KSO4,MgO, SO2, O2, Mg(OH)2, CaCO3, CO,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ZnO2,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B2O3, N2, CO2 , H2SO3, KCl2 Ca(O H)2,PO, H2CO4 ,H2S, H3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77635" y="1073571"/>
            <a:ext cx="8634315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Зачеркнуть формулы, написанные  с ошибками, затратив на это не более 2 минут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33F3D8-8EE3-8673-9DB8-5F121D861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18" y="146199"/>
            <a:ext cx="2577636" cy="1807554"/>
          </a:xfrm>
          <a:prstGeom prst="rect">
            <a:avLst/>
          </a:prstGeom>
        </p:spPr>
      </p:pic>
      <p:pic>
        <p:nvPicPr>
          <p:cNvPr id="7" name="Маски-Шоу - ost тумба">
            <a:hlinkClick r:id="" action="ppaction://media"/>
            <a:extLst>
              <a:ext uri="{FF2B5EF4-FFF2-40B4-BE49-F238E27FC236}">
                <a16:creationId xmlns:a16="http://schemas.microsoft.com/office/drawing/2014/main" id="{A8AC3599-7CD6-7B45-5973-34D947708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7150" y="3574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6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0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3218"/>
            <a:ext cx="10515600" cy="92940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конкурс – ЭКСПЕРИМЕНТАЛЬНЫЙ ТУР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595B28B3-3D3F-282A-7460-67FD084FA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431"/>
            <a:ext cx="10515600" cy="484053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для команды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«Алмаз»:</a:t>
            </a:r>
          </a:p>
          <a:p>
            <a:pPr marL="0" indent="0">
              <a:buNone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3 солей (хлорид, сульфат, карбонат) натрия найдите:</a:t>
            </a:r>
          </a:p>
          <a:p>
            <a:pPr marL="0" indent="0" algn="ctr">
              <a:buNone/>
            </a:pPr>
            <a:r>
              <a:rPr lang="ru-RU" b="1" u="sng" dirty="0"/>
              <a:t>КАРБОНАТ</a:t>
            </a:r>
          </a:p>
          <a:p>
            <a:pPr marL="0" indent="0">
              <a:buNone/>
            </a:pPr>
            <a:r>
              <a:rPr lang="ru-RU" dirty="0"/>
              <a:t>__________________________________________________________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Задание для команды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«Алхимики»: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Среди 3 солей (хлорид, сульфат,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карбонат) натрия найдите: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i="1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b="1" u="sng" dirty="0"/>
              <a:t>ХЛОРИД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95A83C-BD79-614B-B632-CAB4FE2F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930" y="3916115"/>
            <a:ext cx="4683218" cy="26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55077"/>
          </a:xfrm>
        </p:spPr>
        <p:txBody>
          <a:bodyPr/>
          <a:lstStyle/>
          <a:p>
            <a:pPr algn="ctr"/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конкурс – ЯЗЫК ХИМИИ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5502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всё то аурум, что блестит.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2.Куй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феррум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пока горячо.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3.Слово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аргентум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молчание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аурум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4.Купрумного гроша не стоит.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5.Стойкий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станнумный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солдатик.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6.Тяжёлые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плюмбумные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тучи.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70530" y="1182621"/>
            <a:ext cx="77224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Переведите с химического языка на русский и продолжите: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057" y="2278965"/>
            <a:ext cx="4347083" cy="286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721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E2031F-77B6-1B8F-EBE6-A2B7ED82A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067" y="0"/>
            <a:ext cx="10085865" cy="4412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3A4200-456F-4419-ABA8-FA5018CABB7F}"/>
              </a:ext>
            </a:extLst>
          </p:cNvPr>
          <p:cNvSpPr txBox="1"/>
          <p:nvPr/>
        </p:nvSpPr>
        <p:spPr>
          <a:xfrm>
            <a:off x="2166425" y="4412566"/>
            <a:ext cx="829993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32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Праздник наш занимательный</a:t>
            </a:r>
            <a:br>
              <a:rPr lang="ru-RU" sz="32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32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На этом закончить хотим мы.</a:t>
            </a:r>
            <a:br>
              <a:rPr lang="ru-RU" sz="32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32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И пожелать всем обязательно</a:t>
            </a:r>
            <a:br>
              <a:rPr lang="ru-RU" sz="32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32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Отличных успехов по химии!</a:t>
            </a:r>
            <a:endParaRPr lang="ru-RU" sz="32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27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360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618</Words>
  <Application>Microsoft Office PowerPoint</Application>
  <PresentationFormat>Широкоэкранный</PresentationFormat>
  <Paragraphs>73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HeliosC</vt:lpstr>
      <vt:lpstr>Times New Roman</vt:lpstr>
      <vt:lpstr>Тема Office</vt:lpstr>
      <vt:lpstr>«ХИМИЯ  ВОКРУГ НАС»  </vt:lpstr>
      <vt:lpstr>1 конкурс – РАЗМИНКА </vt:lpstr>
      <vt:lpstr>Презентация PowerPoint</vt:lpstr>
      <vt:lpstr>2 конкурс – ТРЕТИЙ ЛИШНИЙ</vt:lpstr>
      <vt:lpstr>3 конкурс – НАЙДИ ОШИБКИ</vt:lpstr>
      <vt:lpstr>4 конкурс – ЭКСПЕРИМЕНТАЛЬНЫЙ ТУР</vt:lpstr>
      <vt:lpstr>5 конкурс – ЯЗЫК ХИМИИ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Orion</dc:creator>
  <cp:lastModifiedBy>User</cp:lastModifiedBy>
  <cp:revision>35</cp:revision>
  <dcterms:created xsi:type="dcterms:W3CDTF">2022-11-13T10:54:24Z</dcterms:created>
  <dcterms:modified xsi:type="dcterms:W3CDTF">2023-10-17T18:20:48Z</dcterms:modified>
</cp:coreProperties>
</file>