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6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62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8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21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0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6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9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3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7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4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2895-76FE-47BA-8F49-80C441A01A4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7D9080-C14F-495C-B2F4-A5394D9CC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1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1364" y="-716493"/>
            <a:ext cx="12599893" cy="2387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КОНКУРС</a:t>
            </a:r>
            <a:r>
              <a:rPr lang="ru-RU" sz="4400" dirty="0" smtClean="0"/>
              <a:t> </a:t>
            </a:r>
            <a:r>
              <a:rPr lang="ru-RU" sz="4400" dirty="0" smtClean="0"/>
              <a:t>«Творческий учитель-2023»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330158" y="1966478"/>
            <a:ext cx="10986246" cy="112628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Романова</a:t>
            </a:r>
          </a:p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</a:p>
          <a:p>
            <a:pPr algn="r"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Александровна 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химии и биологии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«Средняя общеобразовательная школа №35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 Мордовия, город Саранск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929" y="1462146"/>
            <a:ext cx="4468922" cy="59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442" y="503086"/>
            <a:ext cx="1047761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живых объектов на уроках биологии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3891" y="1763769"/>
            <a:ext cx="2768874" cy="4928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81" y="1783976"/>
            <a:ext cx="2757521" cy="490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081" y="1613374"/>
            <a:ext cx="4333272" cy="4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4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208" y="583769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Использование социальных сетей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4525" y="1437948"/>
            <a:ext cx="3317978" cy="54200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10729" y="1095218"/>
            <a:ext cx="2701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nat_rom</a:t>
            </a:r>
            <a:r>
              <a:rPr lang="en-US" sz="4400" b="1" dirty="0" smtClean="0">
                <a:solidFill>
                  <a:srgbClr val="002060"/>
                </a:solidFill>
              </a:rPr>
              <a:t>_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93" y="1446957"/>
            <a:ext cx="3049488" cy="5411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763" y="1831488"/>
            <a:ext cx="2224724" cy="3680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747" y="2690171"/>
            <a:ext cx="2359660" cy="41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3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867" y="355169"/>
            <a:ext cx="10020415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Использовать социальные сети в учебном процессе позволяют следующие факторы: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867" y="1636059"/>
            <a:ext cx="8915400" cy="37776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r>
              <a:rPr lang="ru-RU" sz="2800" b="1" dirty="0">
                <a:solidFill>
                  <a:srgbClr val="002060"/>
                </a:solidFill>
              </a:rPr>
              <a:t>) Популярность социальных сетей постоянно растет, большинство учащихся имеют регистрацию в одной или нескольких социальных сетях;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2) Среднее время, проводимое на сайте пользователями социальных сетей составляет более 30 минут в день. И это время можно использовать для привлечения к процессу обучения;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3) Мгновенная передача информации и доступность обратной связи;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1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19" y="624110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Фото-вопросы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2242" y="1583895"/>
            <a:ext cx="3528112" cy="5274105"/>
          </a:xfrm>
          <a:prstGeom prst="rect">
            <a:avLst/>
          </a:prstGeom>
        </p:spPr>
      </p:pic>
      <p:pic>
        <p:nvPicPr>
          <p:cNvPr id="4" name="Рисунок 3" descr="Screenshot_20220816-20231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r="5764" b="28589"/>
          <a:stretch/>
        </p:blipFill>
        <p:spPr bwMode="auto">
          <a:xfrm>
            <a:off x="477333" y="1583895"/>
            <a:ext cx="3139925" cy="4919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254" y="1463362"/>
            <a:ext cx="3185405" cy="53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784" y="54342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Оценка результативности применения нетрадиционных форм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88" y="1730189"/>
            <a:ext cx="10926388" cy="37776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 учащихся 8 «А» класса был проведён контроль знаний в виде первого контрольного среза знаний после изучения тем «Дыхание», «Пищеварение».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Успеваемость учащихся 8 "А" класса составила 77%.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Отметку "5" получили 13% учащихся, отметку "4" - 22%, отметку "3" - 40%. 22% учащихся показали плохую успеваемость и получили отметку "2". При этом качество знаний составило 36%.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После чего были проведены нестандартные уроки по этим темам, описанные выше.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Затем был проведён повторный тест. Успеваемость учащихся по итоговому контролю составила 100%. Качество знаний учащихся 8 "А" класса составило 90%.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7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095" y="308037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1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5" y="1510391"/>
            <a:ext cx="10986247" cy="12808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Нестандартные методы обучения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1858" y="181053"/>
            <a:ext cx="7373471" cy="1329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sz="5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0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102" y="503086"/>
            <a:ext cx="983215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Использование нестандартных на уроках биологии методов позволяет: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5117" y="1783976"/>
            <a:ext cx="11195330" cy="37776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r>
              <a:rPr lang="ru-RU" sz="2800" b="1" dirty="0">
                <a:solidFill>
                  <a:srgbClr val="002060"/>
                </a:solidFill>
              </a:rPr>
              <a:t>)	сделать урок более интересным, наглядным;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2)	индивидуализировать и дифференцировать процесс обучения за счет возможности изучения с индивидуальной скоростью усвоения материала;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3)	вовлечь обучающихся в активную познавательную и исследовательскую деятельность;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4)	способствует стремлению учащихся реализовывать себя, проявлять свои возможности;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0446" y="489639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Урок-экскурсия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Screenshot_20220816-201137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5" r="1544" b="18747"/>
          <a:stretch/>
        </p:blipFill>
        <p:spPr bwMode="auto">
          <a:xfrm>
            <a:off x="282387" y="1655376"/>
            <a:ext cx="3213848" cy="51455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Screenshot_20220816-20114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r="1893" b="26970"/>
          <a:stretch/>
        </p:blipFill>
        <p:spPr bwMode="auto">
          <a:xfrm>
            <a:off x="3705399" y="1655376"/>
            <a:ext cx="3569460" cy="51455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18493" y="901876"/>
            <a:ext cx="4080449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Уроки-экскурсии имеют огромное воспитательное влияние на детей. Восприятие красоты природы, с которой они постоянно соприкасаются, ощущение ее гармонии, влияют на развитие эстетических чувств, позитивных эмоций, доброты, отзывчивого отношения ко всему живому. Во время выполнения совместных заданий школьники учатся сотрудничать между собой.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9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746402"/>
            <a:ext cx="8911687" cy="128089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Рисунок 3" descr="https://sun9-58.userapi.com/impg/GBU8gNZzuRf8KsRzM3CR79VrT2-jrFMKJy339w/MCmPYb70JBs.jpg?size=486x1080&amp;quality=95&amp;sign=5c71906f43d25c759ab6fae7c848653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4629" r="9669" b="33888"/>
          <a:stretch>
            <a:fillRect/>
          </a:stretch>
        </p:blipFill>
        <p:spPr bwMode="auto">
          <a:xfrm>
            <a:off x="1166159" y="1764236"/>
            <a:ext cx="3738282" cy="531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4" descr="Screenshot_20220816-2035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r="2512" b="34830"/>
          <a:stretch>
            <a:fillRect/>
          </a:stretch>
        </p:blipFill>
        <p:spPr bwMode="auto">
          <a:xfrm>
            <a:off x="5727045" y="1749108"/>
            <a:ext cx="4451029" cy="53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89212" y="-123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589212" y="34766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03621" y="520212"/>
            <a:ext cx="79403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прогулки по парку им.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пришкольной территории. 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0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654" y="462745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«Строение клетки»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0886" y="1829299"/>
            <a:ext cx="3332502" cy="4609020"/>
          </a:xfrm>
          <a:prstGeom prst="rect">
            <a:avLst/>
          </a:prstGeom>
        </p:spPr>
      </p:pic>
      <p:pic>
        <p:nvPicPr>
          <p:cNvPr id="4" name="Рисунок 3" descr="Screenshot_20220816-20213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466" r="950" b="38030"/>
          <a:stretch/>
        </p:blipFill>
        <p:spPr bwMode="auto">
          <a:xfrm>
            <a:off x="828115" y="1743634"/>
            <a:ext cx="3770780" cy="4780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379" y="1829299"/>
            <a:ext cx="3498085" cy="47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2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890" y="355125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8 класс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Моделирование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247" y="1636015"/>
            <a:ext cx="3274832" cy="5222030"/>
          </a:xfrm>
          <a:prstGeom prst="rect">
            <a:avLst/>
          </a:prstGeom>
        </p:spPr>
      </p:pic>
      <p:pic>
        <p:nvPicPr>
          <p:cNvPr id="4" name="Рисунок 3" descr="https://sun9-64.userapi.com/impg/ADWLSRgPYPfP1hHWbf-Y1uaXBp3JDc7N8XGoqg/LeVWInbNi14.jpg?size=486x1080&amp;quality=95&amp;sign=d882fd82fa1ee5f55f77dcd3f3cbcacc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653" r="3086" b="14992"/>
          <a:stretch/>
        </p:blipFill>
        <p:spPr bwMode="auto">
          <a:xfrm>
            <a:off x="463083" y="1636060"/>
            <a:ext cx="3140729" cy="51143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un9-60.userapi.com/impg/_RXOIDqSF6AWB_Kw995fgsCt4HkithWAD8RVuQ/fL20M3C0qbY.jpg?size=607x1080&amp;quality=95&amp;sign=bd2acab61fc95d72ef269004b47afbeb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54" y="1636015"/>
            <a:ext cx="3143306" cy="5379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83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184" y="570322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Изготовление гербария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120" y="1521841"/>
            <a:ext cx="5023455" cy="4889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57" y="1521841"/>
            <a:ext cx="4523255" cy="50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2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443" y="543428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</a:t>
            </a:r>
            <a:r>
              <a:rPr lang="ru-RU" b="1" dirty="0" smtClean="0">
                <a:solidFill>
                  <a:srgbClr val="C00000"/>
                </a:solidFill>
              </a:rPr>
              <a:t>Ассоциации»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28" y="1399971"/>
            <a:ext cx="4096588" cy="5458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2" y="1824318"/>
            <a:ext cx="5167931" cy="40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146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321</Words>
  <Application>Microsoft Office PowerPoint</Application>
  <PresentationFormat>Широкоэкранный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КОНКУРС «Творческий учитель-2023» </vt:lpstr>
      <vt:lpstr> Нестандартные методы обучения  на уроках биологии </vt:lpstr>
      <vt:lpstr>Использование нестандартных на уроках биологии методов позволяет: </vt:lpstr>
      <vt:lpstr>Урок-экскурсия</vt:lpstr>
      <vt:lpstr>Презентация PowerPoint</vt:lpstr>
      <vt:lpstr>«Строение клетки» </vt:lpstr>
      <vt:lpstr>8 класс Моделирование </vt:lpstr>
      <vt:lpstr>Изготовление гербария</vt:lpstr>
      <vt:lpstr>Игра «Ассоциации» </vt:lpstr>
      <vt:lpstr>Использование живых объектов на уроках биологии</vt:lpstr>
      <vt:lpstr>Использование социальных сетей</vt:lpstr>
      <vt:lpstr>Использовать социальные сети в учебном процессе позволяют следующие факторы: </vt:lpstr>
      <vt:lpstr>Фото-вопросы</vt:lpstr>
      <vt:lpstr>Оценка результативности применения нетрадиционных форм обучения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«ЯРМАРКА УЧЕБНО-МЕТОДИЧЕСКИХ ИННОВАЦИЙ» Номинация: пути повышения качества образования: методические идеи изучения нового материала, закрепление изученного материала, закрепления знаний </dc:title>
  <dc:creator>Сергей</dc:creator>
  <cp:lastModifiedBy>Сергей</cp:lastModifiedBy>
  <cp:revision>8</cp:revision>
  <dcterms:created xsi:type="dcterms:W3CDTF">2023-03-26T19:10:37Z</dcterms:created>
  <dcterms:modified xsi:type="dcterms:W3CDTF">2023-11-19T19:25:47Z</dcterms:modified>
</cp:coreProperties>
</file>