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62" r:id="rId4"/>
    <p:sldId id="267" r:id="rId5"/>
    <p:sldId id="260" r:id="rId6"/>
    <p:sldId id="265" r:id="rId7"/>
    <p:sldId id="264" r:id="rId8"/>
    <p:sldId id="263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9C50F-9628-4452-88B9-DD7F7EDEEDB9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22313-7642-46EC-9EAA-F73000CFC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261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33D28A-164F-4BAB-A708-8B40F2E753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B13F3B0-337D-450A-BA87-72A242158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21C21C-4474-445A-B9C9-078D5D466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99A8-F1B8-4D17-9A2F-FC7599178C1C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6E9599-EE0C-456C-B31A-B5868BE82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9DE300-5738-4B72-B17F-6F37BB3B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678C-95C1-4CF1-AA6A-01C716D89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97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141ED-7C60-41F9-B436-942583C11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246C58-6B6B-4521-997D-1F6065839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4A0310-ACAB-43A0-B943-5A712C40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99A8-F1B8-4D17-9A2F-FC7599178C1C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ABAF6-A820-44D5-983A-68AD7C488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F8C5F6-9594-4A9E-A971-469992B90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678C-95C1-4CF1-AA6A-01C716D89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8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A17E191-3171-439E-AD62-E0516C0277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18357A-B4BD-41C1-AC3F-8CA59741A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BC65FC-C1EA-4D07-BB97-6FCC78DEF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99A8-F1B8-4D17-9A2F-FC7599178C1C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ECF110-8617-45BD-B7D2-BC07FBBAC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EB8C13-80EC-4671-868E-F2A533C9E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678C-95C1-4CF1-AA6A-01C716D89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17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F377B5-F2EE-4B03-BCCA-D92AC9D22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58E276-C58D-45E1-8D9D-27AB5C21B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705E57-20F2-43CF-BB90-EC9EEC1EF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99A8-F1B8-4D17-9A2F-FC7599178C1C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E2F27A-06C2-463D-8FBE-60C595C76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0338CC-016C-4627-9224-25B9A5EB5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678C-95C1-4CF1-AA6A-01C716D89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76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F2ACEE-0452-46AB-9DCE-DA8944C72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DEC9FB-91D1-4168-B7E1-8A365330F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B25B9E-301C-4F45-9264-E21946F48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99A8-F1B8-4D17-9A2F-FC7599178C1C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5D8D0F-783B-4D84-8C32-659406BC9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EB5219-3D0F-46B3-A760-1DCAC6183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678C-95C1-4CF1-AA6A-01C716D89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81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6A1226-94EF-47ED-A05C-F129DA9BA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DEE174-47A4-464C-BDF0-37B660AF4F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76643B-F71D-4831-9FDC-0093567E9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9BEA5F-54A8-4C27-9D0E-17A417D18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99A8-F1B8-4D17-9A2F-FC7599178C1C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3EC039-A1B2-48F0-B655-2E2DA453E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805543-B915-4EB9-AE93-73262D517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678C-95C1-4CF1-AA6A-01C716D89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00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CA46C0-72E0-4034-A2C2-B1AEE3CA3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24877D-E93E-4D32-BBF7-F7D67CEEA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BFD0CD-0D86-41BB-9B82-F817F0266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B2F3052-9A40-400C-B3F2-FF9EB48695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67BF092-0322-4D9C-AE88-CA688BC22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BB1E44A-855D-4CAE-BFB4-27B2032C7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99A8-F1B8-4D17-9A2F-FC7599178C1C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5FBB7B3-A556-4A64-9CD6-718EA066D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AA7D9B4-B995-4DF8-B8A8-A59EF932B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678C-95C1-4CF1-AA6A-01C716D89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838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0ED26A-89A9-4272-AF1D-57072B271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8FDEAB-979F-4EFC-8718-740878A5C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99A8-F1B8-4D17-9A2F-FC7599178C1C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B7B6EC9-63AC-4A8F-92F2-D92823299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8203626-0D75-4727-A08A-267FED1D7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678C-95C1-4CF1-AA6A-01C716D89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24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C2FC75E-6A4F-4E5A-A018-397770F14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99A8-F1B8-4D17-9A2F-FC7599178C1C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96DA773-F6CA-497E-9A9C-D8E9448C1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87C429-446B-4762-9D5C-6CC6F3A35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678C-95C1-4CF1-AA6A-01C716D89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325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F2D02-7725-4248-9BE1-278746051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8C336-0B0A-4D26-81E7-592D9C1D8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9514E8-DD32-4ACD-B549-E240EB3F4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B098F6-F82F-4E76-8031-8DBA64AD9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99A8-F1B8-4D17-9A2F-FC7599178C1C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D10DF-27A0-4B85-9F5F-EF9E5BA73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858191-B4C4-4A61-B931-4270D9C76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678C-95C1-4CF1-AA6A-01C716D89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158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FEE0A7-E7FD-4558-91D1-1DA41BEFB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8D565C3-7EC2-496A-B104-4D728D835A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C4C3D3-0A33-4502-9D67-C65A35EF5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4BFBE3-88A1-452F-B42E-57BCE7B06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99A8-F1B8-4D17-9A2F-FC7599178C1C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3D1E9F-7D18-4E5B-BEB8-11B2D842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9E1C6F-1BA1-4451-97C4-A8304D7E6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678C-95C1-4CF1-AA6A-01C716D89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22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47800-AF88-4D17-92FD-A7AAF7D8E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CA341D-BDA7-47DC-AD94-7F15DB74D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69AE96-217D-408E-B01E-7F8635150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D99A8-F1B8-4D17-9A2F-FC7599178C1C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87468E-F4C9-4B06-A2F1-BF54F5E9B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A7B18A-852A-44A3-8986-D8E70F5F6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A678C-95C1-4CF1-AA6A-01C716D89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82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4C2D64-80A3-4D9F-AF51-B5728BDFB2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М. Пришвин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«Осеннее утро»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B4A5B4-36A1-4804-B35F-063358FD9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0018" y="4609203"/>
            <a:ext cx="9144000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C00000"/>
                </a:solidFill>
              </a:rPr>
              <a:t>Литературное чтение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C00000"/>
                </a:solidFill>
              </a:rPr>
              <a:t>2 класс</a:t>
            </a:r>
          </a:p>
        </p:txBody>
      </p:sp>
    </p:spTree>
    <p:extLst>
      <p:ext uri="{BB962C8B-B14F-4D97-AF65-F5344CB8AC3E}">
        <p14:creationId xmlns:p14="http://schemas.microsoft.com/office/powerpoint/2010/main" val="915018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B4A857-FBC5-4028-B478-FF9F0A748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218" y="1908313"/>
            <a:ext cx="10515600" cy="2597426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50000"/>
                  </a:schemeClr>
                </a:solidFill>
              </a:rPr>
              <a:t>«Одна рука в ладоши не бьет»</a:t>
            </a:r>
            <a:br>
              <a:rPr lang="ru-RU" sz="60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747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8DFF53A-529F-4013-8975-518F892489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09381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8206">
                  <a:extLst>
                    <a:ext uri="{9D8B030D-6E8A-4147-A177-3AD203B41FA5}">
                      <a16:colId xmlns:a16="http://schemas.microsoft.com/office/drawing/2014/main" val="2349503737"/>
                    </a:ext>
                  </a:extLst>
                </a:gridCol>
                <a:gridCol w="3935142">
                  <a:extLst>
                    <a:ext uri="{9D8B030D-6E8A-4147-A177-3AD203B41FA5}">
                      <a16:colId xmlns:a16="http://schemas.microsoft.com/office/drawing/2014/main" val="2063482194"/>
                    </a:ext>
                  </a:extLst>
                </a:gridCol>
                <a:gridCol w="3978652">
                  <a:extLst>
                    <a:ext uri="{9D8B030D-6E8A-4147-A177-3AD203B41FA5}">
                      <a16:colId xmlns:a16="http://schemas.microsoft.com/office/drawing/2014/main" val="973874944"/>
                    </a:ext>
                  </a:extLst>
                </a:gridCol>
              </a:tblGrid>
              <a:tr h="1595727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/>
                        <a:t>Сказка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/>
                        <a:t>Рассказ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/>
                        <a:t>Стихотворение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531917"/>
                  </a:ext>
                </a:extLst>
              </a:tr>
              <a:tr h="1444498">
                <a:tc>
                  <a:txBody>
                    <a:bodyPr/>
                    <a:lstStyle/>
                    <a:p>
                      <a:r>
                        <a:rPr lang="ru-RU" sz="3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Вымышленные </a:t>
                      </a:r>
                      <a:r>
                        <a:rPr lang="ru-RU" sz="3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события и герои</a:t>
                      </a:r>
                      <a:endParaRPr lang="ru-RU" sz="3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Реальные события и герои  </a:t>
                      </a:r>
                      <a:endParaRPr lang="ru-RU" sz="3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+mn-lt"/>
                        </a:rPr>
                        <a:t>Рифма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844999"/>
                  </a:ext>
                </a:extLst>
              </a:tr>
              <a:tr h="173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Волшебство</a:t>
                      </a:r>
                      <a:endParaRPr lang="ru-RU" sz="3600" dirty="0">
                        <a:latin typeface="+mn-lt"/>
                      </a:endParaRPr>
                    </a:p>
                    <a:p>
                      <a:endParaRPr lang="ru-RU" sz="3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Немного главных героев</a:t>
                      </a:r>
                      <a:endParaRPr lang="ru-RU" sz="3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+mn-lt"/>
                        </a:rPr>
                        <a:t>Интонация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065558"/>
                  </a:ext>
                </a:extLst>
              </a:tr>
              <a:tr h="2086497"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+mn-lt"/>
                        </a:rPr>
                        <a:t>Разговаривают неживые предметы и животные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Автор передает чувства</a:t>
                      </a:r>
                      <a:endParaRPr lang="ru-RU" sz="3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+mn-lt"/>
                        </a:rPr>
                        <a:t>Запись в столбик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683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8911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120BF1-06AE-4202-BFAB-43448B9B3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2" y="2509544"/>
            <a:ext cx="11555896" cy="1838911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быфОьуСЕНъзйНЕрщЕ</a:t>
            </a:r>
            <a:r>
              <a:rPr lang="ru-RU" sz="7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306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2F385BB1-C64B-40AB-A28D-18BF7F1914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954" y="-18516"/>
            <a:ext cx="12207954" cy="688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17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BB0FD-F160-426D-8BE9-B35ED04EE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Карточка № 2</a:t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99636A-A59A-45C6-A077-287D939E0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273675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Прочитайте. Обведите номера вопросов, на которые в тексте есть ответы.</a:t>
            </a:r>
            <a:endParaRPr lang="ru-RU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1D1D1B"/>
              </a:buClr>
              <a:buSzPts val="1400"/>
              <a:buFont typeface="+mj-lt"/>
              <a:buAutoNum type="arabicPeriod"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Вместе с кем летят листья?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1D1D1B"/>
              </a:buClr>
              <a:buSzPts val="1400"/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Куда летят птицы?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1D1D1B"/>
              </a:buClr>
              <a:buSzPts val="1400"/>
              <a:buFont typeface="+mj-lt"/>
              <a:buAutoNum type="arabicPeriod"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бывает писателю, когда он стоит в эту пору один на берегу?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1D1D1B"/>
              </a:buClr>
              <a:buSzPts val="1400"/>
              <a:buFont typeface="+mj-lt"/>
              <a:buAutoNum type="arabicPeriod"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ещё птицы должны улететь на юг?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1469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8440C5D-D1F3-48F0-BB13-E86A8EC7909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17" y="81584"/>
            <a:ext cx="10540766" cy="6776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1117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8AF306-AC9F-42FB-BDAD-241A3279E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434" y="0"/>
            <a:ext cx="9935131" cy="6897579"/>
          </a:xfrm>
          <a:prstGeom prst="rect">
            <a:avLst/>
          </a:prstGeom>
        </p:spPr>
      </p:pic>
      <p:sp>
        <p:nvSpPr>
          <p:cNvPr id="11" name="Знак ''плюс'' 10">
            <a:extLst>
              <a:ext uri="{FF2B5EF4-FFF2-40B4-BE49-F238E27FC236}">
                <a16:creationId xmlns:a16="http://schemas.microsoft.com/office/drawing/2014/main" id="{8A6D147B-CC4F-4464-BAF5-ECC8D95F1F9B}"/>
              </a:ext>
            </a:extLst>
          </p:cNvPr>
          <p:cNvSpPr/>
          <p:nvPr/>
        </p:nvSpPr>
        <p:spPr>
          <a:xfrm>
            <a:off x="4598505" y="4572000"/>
            <a:ext cx="556591" cy="503583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462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88653-EE60-4857-8F17-7D4733718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Оценки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5E5B9B-6A84-44EC-89A6-982CF12F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балла - оценка </a:t>
            </a:r>
            <a:r>
              <a:rPr lang="ru-RU" sz="6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«3»</a:t>
            </a:r>
            <a:endParaRPr lang="ru-RU" sz="6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6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8 баллов – оценка </a:t>
            </a: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«4»</a:t>
            </a:r>
            <a:endParaRPr lang="ru-RU" sz="6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 баллов и более – оценка </a:t>
            </a:r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«5»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1832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119</Words>
  <Application>Microsoft Office PowerPoint</Application>
  <PresentationFormat>Широкоэкранный</PresentationFormat>
  <Paragraphs>27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М. Пришвин «Осеннее утро»</vt:lpstr>
      <vt:lpstr>«Одна рука в ладоши не бьет» </vt:lpstr>
      <vt:lpstr>Презентация PowerPoint</vt:lpstr>
      <vt:lpstr>быфОьуСЕНъзйНЕрщЕ  </vt:lpstr>
      <vt:lpstr>Презентация PowerPoint</vt:lpstr>
      <vt:lpstr>Карточка № 2 </vt:lpstr>
      <vt:lpstr>Презентация PowerPoint</vt:lpstr>
      <vt:lpstr>Презентация PowerPoint</vt:lpstr>
      <vt:lpstr>Оценки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19</cp:revision>
  <dcterms:created xsi:type="dcterms:W3CDTF">2022-10-19T11:58:40Z</dcterms:created>
  <dcterms:modified xsi:type="dcterms:W3CDTF">2022-11-30T05:18:57Z</dcterms:modified>
</cp:coreProperties>
</file>