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329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79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78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087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08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22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67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647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462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983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400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93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3168351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2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2060"/>
                </a:solidFill>
              </a:rPr>
              <a:t>Муниципальное бюджетное дошкольное образовательное учреждение  «Детский сад №4 «Улыбка» комбинированного вида»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/>
              <a:t> </a:t>
            </a:r>
            <a:br>
              <a:rPr lang="ru-RU" sz="2000" dirty="0"/>
            </a:br>
            <a:r>
              <a:rPr lang="ru-RU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200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Конспект образовательной деятельности по познавательному развитию во второй группе раннего возраста</a:t>
            </a:r>
            <a:r>
              <a:rPr lang="ru-RU" sz="1800" b="1" dirty="0">
                <a:solidFill>
                  <a:srgbClr val="C00000"/>
                </a:solidFill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srgbClr val="C00000"/>
                </a:solidFill>
                <a:ea typeface="Calibri"/>
                <a:cs typeface="Times New Roman"/>
              </a:rPr>
            </a:br>
            <a:r>
              <a:rPr lang="ru-RU" sz="22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«В разноцветный город пойдем – огоньки для Светофора найдем!»</a:t>
            </a:r>
            <a:r>
              <a:rPr lang="ru-RU" sz="1800" b="1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4509120"/>
            <a:ext cx="3672408" cy="1872208"/>
          </a:xfrm>
        </p:spPr>
        <p:txBody>
          <a:bodyPr>
            <a:norm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Воспитатель: Сергеева Елена Александровна,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 воспитатель высшей категории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026" name="Picture 2" descr="C:\Users\dimka\Downloads\dd49f08a-9941-11e3-a26c-002618dccdf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615" y="2996952"/>
            <a:ext cx="2400951" cy="362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25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Поможем Маше отгадать загадки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9537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29220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Встреча с Петушком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02454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Поможем Петушку нарисовать лучики для солнышка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68356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57450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Встреча с щенком Тузиком.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Шум города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62062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Поможем Тузику определить транспорт по</a:t>
            </a:r>
            <a:r>
              <a:rPr lang="ru-RU" dirty="0"/>
              <a:t> </a:t>
            </a:r>
            <a:r>
              <a:rPr lang="ru-RU" dirty="0" smtClean="0">
                <a:solidFill>
                  <a:srgbClr val="0070C0"/>
                </a:solidFill>
              </a:rPr>
              <a:t>звуку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22976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08770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Цель: </a:t>
            </a:r>
            <a:r>
              <a:rPr lang="ru-RU" sz="2000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Дать детям элементарные представления в игровой форме о правилах дорожного движения (сигналах светофора, движении машин).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800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</a:b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Задачи: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1. Обучающие: </a:t>
            </a:r>
            <a:endParaRPr lang="ru-RU" dirty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Знакомить </a:t>
            </a:r>
            <a:r>
              <a:rPr lang="ru-RU" dirty="0">
                <a:solidFill>
                  <a:srgbClr val="002060"/>
                </a:solidFill>
              </a:rPr>
              <a:t>детей со светофором: его значением, световыми сигналами для водителей. Знакомить с простейшими правилами на проезжей части дороги, поведения в транспорте.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Закреплять </a:t>
            </a:r>
            <a:r>
              <a:rPr lang="ru-RU" dirty="0">
                <a:solidFill>
                  <a:srgbClr val="002060"/>
                </a:solidFill>
              </a:rPr>
              <a:t>знания основных цветов светофора (красный, желтый, зеленый).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Продолжать </a:t>
            </a:r>
            <a:r>
              <a:rPr lang="ru-RU" dirty="0">
                <a:solidFill>
                  <a:srgbClr val="002060"/>
                </a:solidFill>
              </a:rPr>
              <a:t>учить правильно держать </a:t>
            </a:r>
            <a:r>
              <a:rPr lang="ru-RU" dirty="0" smtClean="0">
                <a:solidFill>
                  <a:srgbClr val="002060"/>
                </a:solidFill>
              </a:rPr>
              <a:t>карандаш.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2</a:t>
            </a:r>
            <a:r>
              <a:rPr lang="ru-RU" b="1" dirty="0">
                <a:solidFill>
                  <a:srgbClr val="0070C0"/>
                </a:solidFill>
              </a:rPr>
              <a:t>. Развивающие:</a:t>
            </a:r>
            <a:r>
              <a:rPr lang="ru-RU" dirty="0">
                <a:solidFill>
                  <a:srgbClr val="0070C0"/>
                </a:solidFill>
              </a:rPr>
              <a:t> 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Продолжать </a:t>
            </a:r>
            <a:r>
              <a:rPr lang="ru-RU" dirty="0">
                <a:solidFill>
                  <a:srgbClr val="002060"/>
                </a:solidFill>
              </a:rPr>
              <a:t>развивать умение общаться со взрослыми и сверстниками.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Развивать </a:t>
            </a:r>
            <a:r>
              <a:rPr lang="ru-RU" dirty="0">
                <a:solidFill>
                  <a:srgbClr val="002060"/>
                </a:solidFill>
              </a:rPr>
              <a:t>умение отгадывать загадки, умение ориентироваться в цвете.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Развитие </a:t>
            </a:r>
            <a:r>
              <a:rPr lang="ru-RU" dirty="0">
                <a:solidFill>
                  <a:srgbClr val="002060"/>
                </a:solidFill>
              </a:rPr>
              <a:t>внимания, памяти, </a:t>
            </a:r>
            <a:r>
              <a:rPr lang="ru-RU" dirty="0" smtClean="0">
                <a:solidFill>
                  <a:srgbClr val="002060"/>
                </a:solidFill>
              </a:rPr>
              <a:t>воображения.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3</a:t>
            </a:r>
            <a:r>
              <a:rPr lang="ru-RU" b="1" dirty="0">
                <a:solidFill>
                  <a:srgbClr val="0070C0"/>
                </a:solidFill>
              </a:rPr>
              <a:t>. Воспитательные: </a:t>
            </a:r>
            <a:endParaRPr lang="ru-RU" dirty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Воспитывать  </a:t>
            </a:r>
            <a:r>
              <a:rPr lang="ru-RU" dirty="0">
                <a:solidFill>
                  <a:srgbClr val="002060"/>
                </a:solidFill>
              </a:rPr>
              <a:t>отзывчивость, доброжелательность, желание помогать персонажу.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Воспитывать </a:t>
            </a:r>
            <a:r>
              <a:rPr lang="ru-RU" dirty="0">
                <a:solidFill>
                  <a:srgbClr val="002060"/>
                </a:solidFill>
              </a:rPr>
              <a:t>культуру поведения в группе, в процессе организации подвижных игр.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16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Приветствие «Здравствуй</a:t>
            </a:r>
            <a:r>
              <a:rPr lang="ru-RU" smtClean="0">
                <a:solidFill>
                  <a:srgbClr val="0070C0"/>
                </a:solidFill>
              </a:rPr>
              <a:t>, солнышко-дружок</a:t>
            </a:r>
            <a:r>
              <a:rPr lang="ru-RU" dirty="0" smtClean="0">
                <a:solidFill>
                  <a:srgbClr val="0070C0"/>
                </a:solidFill>
              </a:rPr>
              <a:t>»!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63736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Встреча со Светофором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80586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59438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Музыкально-ритмическая игра 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«</a:t>
            </a:r>
            <a:r>
              <a:rPr lang="ru-RU" dirty="0">
                <a:solidFill>
                  <a:srgbClr val="0070C0"/>
                </a:solidFill>
              </a:rPr>
              <a:t>Мы в автобусе сидим»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84154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94097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 разноцветном городе...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15696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Встреча с куклой Машей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94720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61</Words>
  <Application>Microsoft Office PowerPoint</Application>
  <PresentationFormat>Экран (4:3)</PresentationFormat>
  <Paragraphs>27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    Муниципальное бюджетное дошкольное образовательное учреждение  «Детский сад №4 «Улыбка» комбинированного вида»    Конспект образовательной деятельности по познавательному развитию во второй группе раннего возраста «В разноцветный город пойдем – огоньки для Светофора найдем!»     </vt:lpstr>
      <vt:lpstr>Цель: Дать детям элементарные представления в игровой форме о правилах дорожного движения (сигналах светофора, движении машин). </vt:lpstr>
      <vt:lpstr>Приветствие «Здравствуй, солнышко-дружок»!</vt:lpstr>
      <vt:lpstr>Встреча со Светофором</vt:lpstr>
      <vt:lpstr>Презентация PowerPoint</vt:lpstr>
      <vt:lpstr>Музыкально-ритмическая игра  «Мы в автобусе сидим»</vt:lpstr>
      <vt:lpstr>Презентация PowerPoint</vt:lpstr>
      <vt:lpstr>В разноцветном городе...</vt:lpstr>
      <vt:lpstr>Встреча с куклой Машей</vt:lpstr>
      <vt:lpstr>Поможем Маше отгадать загадки</vt:lpstr>
      <vt:lpstr>Презентация PowerPoint</vt:lpstr>
      <vt:lpstr>Встреча с Петушком</vt:lpstr>
      <vt:lpstr>Поможем Петушку нарисовать лучики для солнышка</vt:lpstr>
      <vt:lpstr>Презентация PowerPoint</vt:lpstr>
      <vt:lpstr>Встреча с щенком Тузиком. Шум города</vt:lpstr>
      <vt:lpstr>Поможем Тузику определить транспорт по звуку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Муниципальное бюджетное дошкольное образовательное учреждение  «Детский сад №4 «Улыбка» комбинированного вида»    Конспект образовательной деятельности по познавательному развитию во второй группе раннего возраста «В разноцветный город пойдем – огоньки для Светофора найдем!»     </dc:title>
  <dc:creator>Dmitriu Sergeev</dc:creator>
  <cp:lastModifiedBy>Dmitriu Sergeev</cp:lastModifiedBy>
  <cp:revision>3</cp:revision>
  <dcterms:created xsi:type="dcterms:W3CDTF">2022-05-02T10:03:46Z</dcterms:created>
  <dcterms:modified xsi:type="dcterms:W3CDTF">2022-05-02T10:20:41Z</dcterms:modified>
</cp:coreProperties>
</file>