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32"/>
  </p:notesMasterIdLst>
  <p:sldIdLst>
    <p:sldId id="345" r:id="rId7"/>
    <p:sldId id="346" r:id="rId8"/>
    <p:sldId id="347" r:id="rId9"/>
    <p:sldId id="349" r:id="rId10"/>
    <p:sldId id="350" r:id="rId11"/>
    <p:sldId id="351" r:id="rId12"/>
    <p:sldId id="353" r:id="rId13"/>
    <p:sldId id="352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64" r:id="rId24"/>
    <p:sldId id="369" r:id="rId25"/>
    <p:sldId id="370" r:id="rId26"/>
    <p:sldId id="367" r:id="rId27"/>
    <p:sldId id="368" r:id="rId28"/>
    <p:sldId id="348" r:id="rId29"/>
    <p:sldId id="372" r:id="rId30"/>
    <p:sldId id="374" r:id="rId31"/>
  </p:sldIdLst>
  <p:sldSz cx="12192000" cy="6858000"/>
  <p:notesSz cx="6858000" cy="9144000"/>
  <p:defaultTextStyle>
    <a:defPPr>
      <a:defRPr lang="ru-RU"/>
    </a:defPPr>
    <a:lvl1pPr marL="0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83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173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260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346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438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518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683" algn="l" defTabSz="9141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195" autoAdjust="0"/>
  </p:normalViewPr>
  <p:slideViewPr>
    <p:cSldViewPr snapToGrid="0">
      <p:cViewPr varScale="1">
        <p:scale>
          <a:sx n="81" d="100"/>
          <a:sy n="81" d="100"/>
        </p:scale>
        <p:origin x="96" y="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32AFE-9630-4AFE-9EAB-9FA6EB07FB22}" type="datetimeFigureOut">
              <a:rPr lang="ru-RU" smtClean="0"/>
              <a:pPr/>
              <a:t>03.06.2023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D532F-F4C6-46CE-99B1-265144C836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3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3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60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6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38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8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83" algn="l" defTabSz="9141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eb712301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beb712301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eb7123018_3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beb7123018_3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eb7123018_3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beb7123018_3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beb7123018_3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beb7123018_3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eb7123018_3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beb7123018_3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beb7123018_3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beb7123018_3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eb712301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eb712301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beb71230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beb71230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beb712301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beb712301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eb7123018_3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eb7123018_3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beb7123018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beb7123018_3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eb7123018_3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beb7123018_3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eb712301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beb712301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beb712301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beb712301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3" indent="0" algn="ctr">
              <a:buNone/>
              <a:defRPr sz="2000"/>
            </a:lvl2pPr>
            <a:lvl3pPr marL="914173" indent="0" algn="ctr">
              <a:buNone/>
              <a:defRPr sz="1900"/>
            </a:lvl3pPr>
            <a:lvl4pPr marL="1371260" indent="0" algn="ctr">
              <a:buNone/>
              <a:defRPr sz="1600"/>
            </a:lvl4pPr>
            <a:lvl5pPr marL="1828346" indent="0" algn="ctr">
              <a:buNone/>
              <a:defRPr sz="1600"/>
            </a:lvl5pPr>
            <a:lvl6pPr marL="2285438" indent="0" algn="ctr">
              <a:buNone/>
              <a:defRPr sz="1600"/>
            </a:lvl6pPr>
            <a:lvl7pPr marL="2742518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3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5F18-B037-4D54-97F2-EA8D1433EF52}" type="datetimeFigureOut">
              <a:rPr lang="ru-RU" smtClean="0"/>
              <a:pPr/>
              <a:t>03.06.2023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D4FD-2CDA-4FD5-A57C-5F5CFD8D5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688459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5F18-B037-4D54-97F2-EA8D1433EF52}" type="datetimeFigureOut">
              <a:rPr lang="ru-RU" smtClean="0"/>
              <a:pPr/>
              <a:t>03.06.2023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D4FD-2CDA-4FD5-A57C-5F5CFD8D5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632821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38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38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5F18-B037-4D54-97F2-EA8D1433EF52}" type="datetimeFigureOut">
              <a:rPr lang="ru-RU" smtClean="0"/>
              <a:pPr/>
              <a:t>03.06.2023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D4FD-2CDA-4FD5-A57C-5F5CFD8D5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671822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121870" tIns="121870" rIns="121870" bIns="12187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121870" tIns="121870" rIns="121870" bIns="12187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70" tIns="121870" rIns="121870" bIns="12187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121870" tIns="121870" rIns="121870" bIns="12187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70" tIns="121870" rIns="121870" bIns="12187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870" tIns="121870" rIns="121870" bIns="12187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870" tIns="121870" rIns="121870" bIns="121870" anchor="t" anchorCtr="0">
            <a:noAutofit/>
          </a:bodyPr>
          <a:lstStyle>
            <a:lvl1pPr marL="609427" lvl="0" indent="-457071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870" lvl="1" indent="-42321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301" lvl="2" indent="-42321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7738" lvl="3" indent="-42321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164" lvl="4" indent="-42321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6591" lvl="5" indent="-42321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027" lvl="6" indent="-42321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5459" lvl="7" indent="-42321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4902" lvl="8" indent="-42321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70" tIns="121870" rIns="121870" bIns="12187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870" tIns="121870" rIns="121870" bIns="12187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121870" tIns="121870" rIns="121870" bIns="121870" anchor="t" anchorCtr="0">
            <a:noAutofit/>
          </a:bodyPr>
          <a:lstStyle>
            <a:lvl1pPr marL="609427" lvl="0" indent="-423216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8870" lvl="1" indent="-40629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301" lvl="2" indent="-40629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738" lvl="3" indent="-40629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164" lvl="4" indent="-40629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591" lvl="5" indent="-40629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027" lvl="6" indent="-40629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459" lvl="7" indent="-40629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4902" lvl="8" indent="-40629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121870" tIns="121870" rIns="121870" bIns="121870" anchor="t" anchorCtr="0">
            <a:noAutofit/>
          </a:bodyPr>
          <a:lstStyle>
            <a:lvl1pPr marL="609427" lvl="0" indent="-423216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8870" lvl="1" indent="-40629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301" lvl="2" indent="-40629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738" lvl="3" indent="-40629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164" lvl="4" indent="-40629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591" lvl="5" indent="-40629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027" lvl="6" indent="-40629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459" lvl="7" indent="-40629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4902" lvl="8" indent="-40629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70" tIns="121870" rIns="121870" bIns="12187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870" tIns="121870" rIns="121870" bIns="12187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70" tIns="121870" rIns="121870" bIns="12187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121870" tIns="121870" rIns="121870" bIns="12187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121870" tIns="121870" rIns="121870" bIns="121870" anchor="t" anchorCtr="0">
            <a:noAutofit/>
          </a:bodyPr>
          <a:lstStyle>
            <a:lvl1pPr marL="609427" lvl="0" indent="-40629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8870" lvl="1" indent="-40629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301" lvl="2" indent="-40629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738" lvl="3" indent="-40629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164" lvl="4" indent="-40629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591" lvl="5" indent="-40629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027" lvl="6" indent="-40629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459" lvl="7" indent="-40629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4902" lvl="8" indent="-40629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70" tIns="121870" rIns="121870" bIns="12187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870" tIns="121870" rIns="121870" bIns="12187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70" tIns="121870" rIns="121870" bIns="12187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70" tIns="121870" rIns="121870" bIns="12187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121870" tIns="121870" rIns="121870" bIns="12187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21870" tIns="121870" rIns="121870" bIns="12187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121870" tIns="121870" rIns="121870" bIns="121870" anchor="ctr" anchorCtr="0">
            <a:noAutofit/>
          </a:bodyPr>
          <a:lstStyle>
            <a:lvl1pPr marL="609427" lvl="0" indent="-457071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870" lvl="1" indent="-42321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301" lvl="2" indent="-42321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7738" lvl="3" indent="-42321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164" lvl="4" indent="-42321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6591" lvl="5" indent="-42321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027" lvl="6" indent="-42321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5459" lvl="7" indent="-423216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4902" lvl="8" indent="-423216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70" tIns="121870" rIns="121870" bIns="12187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5F18-B037-4D54-97F2-EA8D1433EF52}" type="datetimeFigureOut">
              <a:rPr lang="ru-RU" smtClean="0"/>
              <a:pPr/>
              <a:t>03.06.2023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D4FD-2CDA-4FD5-A57C-5F5CFD8D5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572504"/>
      </p:ext>
    </p:extLst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121870" tIns="121870" rIns="121870" bIns="121870" anchor="ctr" anchorCtr="0">
            <a:noAutofit/>
          </a:bodyPr>
          <a:lstStyle>
            <a:lvl1pPr marL="609427" lvl="0" indent="-3047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70" tIns="121870" rIns="121870" bIns="12187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121870" tIns="121870" rIns="121870" bIns="12187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121870" tIns="121870" rIns="121870" bIns="121870" anchor="t" anchorCtr="0">
            <a:noAutofit/>
          </a:bodyPr>
          <a:lstStyle>
            <a:lvl1pPr marL="609427" lvl="0" indent="-457071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870" lvl="1" indent="-423216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301" lvl="2" indent="-423216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7738" lvl="3" indent="-423216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164" lvl="4" indent="-423216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6591" lvl="5" indent="-423216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027" lvl="6" indent="-423216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5459" lvl="7" indent="-423216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4902" lvl="8" indent="-423216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70" tIns="121870" rIns="121870" bIns="12187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70" tIns="121870" rIns="121870" bIns="12187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121873" tIns="121873" rIns="121873" bIns="121873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121873" tIns="121873" rIns="121873" bIns="121873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73" tIns="121873" rIns="121873" bIns="12187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121873" tIns="121873" rIns="121873" bIns="121873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73" tIns="121873" rIns="121873" bIns="12187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873" tIns="121873" rIns="121873" bIns="121873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873" tIns="121873" rIns="121873" bIns="121873" anchor="t" anchorCtr="0">
            <a:noAutofit/>
          </a:bodyPr>
          <a:lstStyle>
            <a:lvl1pPr marL="609443" lvl="0" indent="-45708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900" lvl="1" indent="-42322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346" lvl="2" indent="-42322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7798" lvl="3" indent="-42322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240" lvl="4" indent="-42322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6683" lvl="5" indent="-42322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133" lvl="6" indent="-42322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5581" lvl="7" indent="-42322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5038" lvl="8" indent="-42322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73" tIns="121873" rIns="121873" bIns="12187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873" tIns="121873" rIns="121873" bIns="121873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121873" tIns="121873" rIns="121873" bIns="121873" anchor="t" anchorCtr="0">
            <a:noAutofit/>
          </a:bodyPr>
          <a:lstStyle>
            <a:lvl1pPr marL="609443" lvl="0" indent="-423227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8900" lvl="1" indent="-40630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346" lvl="2" indent="-40630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798" lvl="3" indent="-40630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240" lvl="4" indent="-40630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683" lvl="5" indent="-40630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133" lvl="6" indent="-40630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581" lvl="7" indent="-40630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038" lvl="8" indent="-40630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121873" tIns="121873" rIns="121873" bIns="121873" anchor="t" anchorCtr="0">
            <a:noAutofit/>
          </a:bodyPr>
          <a:lstStyle>
            <a:lvl1pPr marL="609443" lvl="0" indent="-423227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8900" lvl="1" indent="-40630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346" lvl="2" indent="-40630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798" lvl="3" indent="-40630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240" lvl="4" indent="-40630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683" lvl="5" indent="-40630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133" lvl="6" indent="-40630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581" lvl="7" indent="-40630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038" lvl="8" indent="-40630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73" tIns="121873" rIns="121873" bIns="12187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873" tIns="121873" rIns="121873" bIns="121873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73" tIns="121873" rIns="121873" bIns="12187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121873" tIns="121873" rIns="121873" bIns="121873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121873" tIns="121873" rIns="121873" bIns="121873" anchor="t" anchorCtr="0">
            <a:noAutofit/>
          </a:bodyPr>
          <a:lstStyle>
            <a:lvl1pPr marL="609443" lvl="0" indent="-40630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8900" lvl="1" indent="-40630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346" lvl="2" indent="-40630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798" lvl="3" indent="-40630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240" lvl="4" indent="-40630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683" lvl="5" indent="-40630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133" lvl="6" indent="-40630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581" lvl="7" indent="-40630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038" lvl="8" indent="-40630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73" tIns="121873" rIns="121873" bIns="12187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873" tIns="121873" rIns="121873" bIns="121873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73" tIns="121873" rIns="121873" bIns="12187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5F18-B037-4D54-97F2-EA8D1433EF52}" type="datetimeFigureOut">
              <a:rPr lang="ru-RU" smtClean="0"/>
              <a:pPr/>
              <a:t>03.06.2023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D4FD-2CDA-4FD5-A57C-5F5CFD8D5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018550"/>
      </p:ext>
    </p:extLst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73" tIns="121873" rIns="121873" bIns="121873" anchor="ctr" anchorCtr="0">
            <a:noAutofit/>
          </a:bodyPr>
          <a:lstStyle/>
          <a:p>
            <a:pPr defTabSz="914196">
              <a:buClr>
                <a:srgbClr val="000000"/>
              </a:buClr>
              <a:buFont typeface="Arial"/>
              <a:buNone/>
            </a:pPr>
            <a:endParaRPr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121873" tIns="121873" rIns="121873" bIns="121873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21873" tIns="121873" rIns="121873" bIns="121873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121873" tIns="121873" rIns="121873" bIns="121873" anchor="ctr" anchorCtr="0">
            <a:noAutofit/>
          </a:bodyPr>
          <a:lstStyle>
            <a:lvl1pPr marL="609443" lvl="0" indent="-45708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900" lvl="1" indent="-42322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346" lvl="2" indent="-42322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7798" lvl="3" indent="-42322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240" lvl="4" indent="-42322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6683" lvl="5" indent="-42322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133" lvl="6" indent="-42322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5581" lvl="7" indent="-42322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5038" lvl="8" indent="-42322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73" tIns="121873" rIns="121873" bIns="12187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121873" tIns="121873" rIns="121873" bIns="121873" anchor="ctr" anchorCtr="0">
            <a:noAutofit/>
          </a:bodyPr>
          <a:lstStyle>
            <a:lvl1pPr marL="609443" lvl="0" indent="-304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73" tIns="121873" rIns="121873" bIns="12187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121873" tIns="121873" rIns="121873" bIns="121873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121873" tIns="121873" rIns="121873" bIns="121873" anchor="t" anchorCtr="0">
            <a:noAutofit/>
          </a:bodyPr>
          <a:lstStyle>
            <a:lvl1pPr marL="609443" lvl="0" indent="-457083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900" lvl="1" indent="-423227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346" lvl="2" indent="-423227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7798" lvl="3" indent="-423227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240" lvl="4" indent="-423227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6683" lvl="5" indent="-423227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133" lvl="6" indent="-423227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5581" lvl="7" indent="-423227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5038" lvl="8" indent="-423227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73" tIns="121873" rIns="121873" bIns="12187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73" tIns="121873" rIns="121873" bIns="12187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121878" tIns="121878" rIns="121878" bIns="121878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121878" tIns="121878" rIns="121878" bIns="121878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78" tIns="121878" rIns="121878" bIns="121878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121878" tIns="121878" rIns="121878" bIns="12187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78" tIns="121878" rIns="121878" bIns="121878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878" tIns="121878" rIns="121878" bIns="121878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878" tIns="121878" rIns="121878" bIns="121878" anchor="t" anchorCtr="0">
            <a:noAutofit/>
          </a:bodyPr>
          <a:lstStyle>
            <a:lvl1pPr marL="609475" lvl="0" indent="-457107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960" lvl="1" indent="-423248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437" lvl="2" indent="-42324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7918" lvl="3" indent="-423248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392" lvl="4" indent="-423248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6867" lvl="5" indent="-42324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347" lvl="6" indent="-423248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5825" lvl="7" indent="-423248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5310" lvl="8" indent="-42324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78" tIns="121878" rIns="121878" bIns="121878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878" tIns="121878" rIns="121878" bIns="121878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121878" tIns="121878" rIns="121878" bIns="121878" anchor="t" anchorCtr="0">
            <a:noAutofit/>
          </a:bodyPr>
          <a:lstStyle>
            <a:lvl1pPr marL="609475" lvl="0" indent="-423248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8960" lvl="1" indent="-40632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437" lvl="2" indent="-40632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918" lvl="3" indent="-40632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392" lvl="4" indent="-40632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867" lvl="5" indent="-40632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347" lvl="6" indent="-40632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825" lvl="7" indent="-40632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310" lvl="8" indent="-40632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121878" tIns="121878" rIns="121878" bIns="121878" anchor="t" anchorCtr="0">
            <a:noAutofit/>
          </a:bodyPr>
          <a:lstStyle>
            <a:lvl1pPr marL="609475" lvl="0" indent="-423248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8960" lvl="1" indent="-40632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437" lvl="2" indent="-40632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918" lvl="3" indent="-40632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392" lvl="4" indent="-40632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867" lvl="5" indent="-40632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347" lvl="6" indent="-40632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825" lvl="7" indent="-40632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310" lvl="8" indent="-40632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78" tIns="121878" rIns="121878" bIns="121878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878" tIns="121878" rIns="121878" bIns="121878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78" tIns="121878" rIns="121878" bIns="121878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121878" tIns="121878" rIns="121878" bIns="121878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121878" tIns="121878" rIns="121878" bIns="121878" anchor="t" anchorCtr="0">
            <a:noAutofit/>
          </a:bodyPr>
          <a:lstStyle>
            <a:lvl1pPr marL="609475" lvl="0" indent="-40632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8960" lvl="1" indent="-40632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437" lvl="2" indent="-40632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918" lvl="3" indent="-40632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392" lvl="4" indent="-40632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867" lvl="5" indent="-40632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347" lvl="6" indent="-40632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825" lvl="7" indent="-40632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310" lvl="8" indent="-40632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78" tIns="121878" rIns="121878" bIns="121878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5F18-B037-4D54-97F2-EA8D1433EF52}" type="datetimeFigureOut">
              <a:rPr lang="ru-RU" smtClean="0"/>
              <a:pPr/>
              <a:t>03.06.2023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D4FD-2CDA-4FD5-A57C-5F5CFD8D5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35897"/>
      </p:ext>
    </p:extLst>
  </p:cSld>
  <p:clrMapOvr>
    <a:masterClrMapping/>
  </p:clrMapOvr>
  <p:transition spd="med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878" tIns="121878" rIns="121878" bIns="121878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78" tIns="121878" rIns="121878" bIns="121878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/>
          <a:p>
            <a:pPr defTabSz="914241">
              <a:buClr>
                <a:srgbClr val="000000"/>
              </a:buClr>
              <a:buFont typeface="Arial"/>
              <a:buNone/>
            </a:pPr>
            <a:endParaRPr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121878" tIns="121878" rIns="121878" bIns="121878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21878" tIns="121878" rIns="121878" bIns="121878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121878" tIns="121878" rIns="121878" bIns="121878" anchor="ctr" anchorCtr="0">
            <a:noAutofit/>
          </a:bodyPr>
          <a:lstStyle>
            <a:lvl1pPr marL="609475" lvl="0" indent="-457107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960" lvl="1" indent="-423248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437" lvl="2" indent="-42324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7918" lvl="3" indent="-423248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392" lvl="4" indent="-423248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6867" lvl="5" indent="-42324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347" lvl="6" indent="-423248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5825" lvl="7" indent="-423248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5310" lvl="8" indent="-42324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78" tIns="121878" rIns="121878" bIns="121878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121878" tIns="121878" rIns="121878" bIns="121878" anchor="ctr" anchorCtr="0">
            <a:noAutofit/>
          </a:bodyPr>
          <a:lstStyle>
            <a:lvl1pPr marL="609475" lvl="0" indent="-30473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78" tIns="121878" rIns="121878" bIns="121878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121878" tIns="121878" rIns="121878" bIns="121878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121878" tIns="121878" rIns="121878" bIns="121878" anchor="t" anchorCtr="0">
            <a:noAutofit/>
          </a:bodyPr>
          <a:lstStyle>
            <a:lvl1pPr marL="609475" lvl="0" indent="-457107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960" lvl="1" indent="-423248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437" lvl="2" indent="-423248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7918" lvl="3" indent="-423248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392" lvl="4" indent="-423248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6867" lvl="5" indent="-423248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347" lvl="6" indent="-423248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5825" lvl="7" indent="-423248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5310" lvl="8" indent="-423248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78" tIns="121878" rIns="121878" bIns="121878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78" tIns="121878" rIns="121878" bIns="121878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marL="609523" lvl="0" indent="-45714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050" lvl="1" indent="-42328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573" lvl="2" indent="-42328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098" lvl="3" indent="-42328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620" lvl="4" indent="-42328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143" lvl="5" indent="-42328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667" lvl="6" indent="-42328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191" lvl="7" indent="-42328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5718" lvl="8" indent="-42328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marL="609523" lvl="0" indent="-42328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9050" lvl="1" indent="-40635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573" lvl="2" indent="-40635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098" lvl="3" indent="-40635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620" lvl="4" indent="-40635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143" lvl="5" indent="-40635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667" lvl="6" indent="-40635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191" lvl="7" indent="-40635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718" lvl="8" indent="-40635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marL="609523" lvl="0" indent="-42328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9050" lvl="1" indent="-40635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573" lvl="2" indent="-40635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098" lvl="3" indent="-40635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620" lvl="4" indent="-40635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143" lvl="5" indent="-40635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667" lvl="6" indent="-40635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191" lvl="7" indent="-40635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718" lvl="8" indent="-40635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3" indent="0">
              <a:buNone/>
              <a:defRPr sz="2000" b="1"/>
            </a:lvl2pPr>
            <a:lvl3pPr marL="914173" indent="0">
              <a:buNone/>
              <a:defRPr sz="1900" b="1"/>
            </a:lvl3pPr>
            <a:lvl4pPr marL="1371260" indent="0">
              <a:buNone/>
              <a:defRPr sz="1600" b="1"/>
            </a:lvl4pPr>
            <a:lvl5pPr marL="1828346" indent="0">
              <a:buNone/>
              <a:defRPr sz="1600" b="1"/>
            </a:lvl5pPr>
            <a:lvl6pPr marL="2285438" indent="0">
              <a:buNone/>
              <a:defRPr sz="1600" b="1"/>
            </a:lvl6pPr>
            <a:lvl7pPr marL="2742518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3" indent="0">
              <a:buNone/>
              <a:defRPr sz="2000" b="1"/>
            </a:lvl2pPr>
            <a:lvl3pPr marL="914173" indent="0">
              <a:buNone/>
              <a:defRPr sz="1900" b="1"/>
            </a:lvl3pPr>
            <a:lvl4pPr marL="1371260" indent="0">
              <a:buNone/>
              <a:defRPr sz="1600" b="1"/>
            </a:lvl4pPr>
            <a:lvl5pPr marL="1828346" indent="0">
              <a:buNone/>
              <a:defRPr sz="1600" b="1"/>
            </a:lvl5pPr>
            <a:lvl6pPr marL="2285438" indent="0">
              <a:buNone/>
              <a:defRPr sz="1600" b="1"/>
            </a:lvl6pPr>
            <a:lvl7pPr marL="2742518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5F18-B037-4D54-97F2-EA8D1433EF52}" type="datetimeFigureOut">
              <a:rPr lang="ru-RU" smtClean="0"/>
              <a:pPr/>
              <a:t>03.06.2023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D4FD-2CDA-4FD5-A57C-5F5CFD8D5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415561"/>
      </p:ext>
    </p:extLst>
  </p:cSld>
  <p:clrMapOvr>
    <a:masterClrMapping/>
  </p:clrMapOvr>
  <p:transition spd="med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marL="609523" lvl="0" indent="-40635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050" lvl="1" indent="-40635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573" lvl="2" indent="-40635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098" lvl="3" indent="-40635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620" lvl="4" indent="-40635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143" lvl="5" indent="-40635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667" lvl="6" indent="-406351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191" lvl="7" indent="-406351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718" lvl="8" indent="-406351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/>
          <a:p>
            <a:pPr defTabSz="914309">
              <a:buClr>
                <a:srgbClr val="000000"/>
              </a:buClr>
              <a:buFont typeface="Arial"/>
              <a:buNone/>
            </a:pPr>
            <a:endParaRPr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marL="609523" lvl="0" indent="-45714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050" lvl="1" indent="-42328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573" lvl="2" indent="-42328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098" lvl="3" indent="-42328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620" lvl="4" indent="-42328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143" lvl="5" indent="-42328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667" lvl="6" indent="-42328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191" lvl="7" indent="-42328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5718" lvl="8" indent="-42328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marL="609523" lvl="0" indent="-304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marL="609523" lvl="0" indent="-457143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050" lvl="1" indent="-42328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573" lvl="2" indent="-42328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098" lvl="3" indent="-42328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620" lvl="4" indent="-42328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143" lvl="5" indent="-42328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667" lvl="6" indent="-42328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191" lvl="7" indent="-42328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5718" lvl="8" indent="-42328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5F18-B037-4D54-97F2-EA8D1433EF52}" type="datetimeFigureOut">
              <a:rPr lang="ru-RU" smtClean="0"/>
              <a:pPr/>
              <a:t>03.06.2023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D4FD-2CDA-4FD5-A57C-5F5CFD8D5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105531"/>
      </p:ext>
    </p:extLst>
  </p:cSld>
  <p:clrMapOvr>
    <a:masterClrMapping/>
  </p:clrMapOvr>
  <p:transition spd="med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‹#›</a:t>
            </a:fld>
            <a:endParaRPr lang="en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5F18-B037-4D54-97F2-EA8D1433EF52}" type="datetimeFigureOut">
              <a:rPr lang="ru-RU" smtClean="0"/>
              <a:pPr/>
              <a:t>03.06.2023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D4FD-2CDA-4FD5-A57C-5F5CFD8D5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116411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3" indent="0">
              <a:buNone/>
              <a:defRPr sz="1500"/>
            </a:lvl2pPr>
            <a:lvl3pPr marL="914173" indent="0">
              <a:buNone/>
              <a:defRPr sz="1200"/>
            </a:lvl3pPr>
            <a:lvl4pPr marL="1371260" indent="0">
              <a:buNone/>
              <a:defRPr sz="1100"/>
            </a:lvl4pPr>
            <a:lvl5pPr marL="1828346" indent="0">
              <a:buNone/>
              <a:defRPr sz="1100"/>
            </a:lvl5pPr>
            <a:lvl6pPr marL="2285438" indent="0">
              <a:buNone/>
              <a:defRPr sz="1100"/>
            </a:lvl6pPr>
            <a:lvl7pPr marL="2742518" indent="0">
              <a:buNone/>
              <a:defRPr sz="1100"/>
            </a:lvl7pPr>
            <a:lvl8pPr marL="3199600" indent="0">
              <a:buNone/>
              <a:defRPr sz="1100"/>
            </a:lvl8pPr>
            <a:lvl9pPr marL="3656683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5F18-B037-4D54-97F2-EA8D1433EF52}" type="datetimeFigureOut">
              <a:rPr lang="ru-RU" smtClean="0"/>
              <a:pPr/>
              <a:t>03.06.2023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D4FD-2CDA-4FD5-A57C-5F5CFD8D5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272787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83" indent="0">
              <a:buNone/>
              <a:defRPr sz="2800"/>
            </a:lvl2pPr>
            <a:lvl3pPr marL="914173" indent="0">
              <a:buNone/>
              <a:defRPr sz="2400"/>
            </a:lvl3pPr>
            <a:lvl4pPr marL="1371260" indent="0">
              <a:buNone/>
              <a:defRPr sz="2000"/>
            </a:lvl4pPr>
            <a:lvl5pPr marL="1828346" indent="0">
              <a:buNone/>
              <a:defRPr sz="2000"/>
            </a:lvl5pPr>
            <a:lvl6pPr marL="2285438" indent="0">
              <a:buNone/>
              <a:defRPr sz="2000"/>
            </a:lvl6pPr>
            <a:lvl7pPr marL="2742518" indent="0">
              <a:buNone/>
              <a:defRPr sz="2000"/>
            </a:lvl7pPr>
            <a:lvl8pPr marL="3199600" indent="0">
              <a:buNone/>
              <a:defRPr sz="2000"/>
            </a:lvl8pPr>
            <a:lvl9pPr marL="365668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3" indent="0">
              <a:buNone/>
              <a:defRPr sz="1500"/>
            </a:lvl2pPr>
            <a:lvl3pPr marL="914173" indent="0">
              <a:buNone/>
              <a:defRPr sz="1200"/>
            </a:lvl3pPr>
            <a:lvl4pPr marL="1371260" indent="0">
              <a:buNone/>
              <a:defRPr sz="1100"/>
            </a:lvl4pPr>
            <a:lvl5pPr marL="1828346" indent="0">
              <a:buNone/>
              <a:defRPr sz="1100"/>
            </a:lvl5pPr>
            <a:lvl6pPr marL="2285438" indent="0">
              <a:buNone/>
              <a:defRPr sz="1100"/>
            </a:lvl6pPr>
            <a:lvl7pPr marL="2742518" indent="0">
              <a:buNone/>
              <a:defRPr sz="1100"/>
            </a:lvl7pPr>
            <a:lvl8pPr marL="3199600" indent="0">
              <a:buNone/>
              <a:defRPr sz="1100"/>
            </a:lvl8pPr>
            <a:lvl9pPr marL="3656683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5F18-B037-4D54-97F2-EA8D1433EF52}" type="datetimeFigureOut">
              <a:rPr lang="ru-RU" smtClean="0"/>
              <a:pPr/>
              <a:t>03.06.2023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D4FD-2CDA-4FD5-A57C-5F5CFD8D5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601610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0" tIns="45718" rIns="91420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0" tIns="45718" rIns="91420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0" tIns="45718" rIns="9142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25F18-B037-4D54-97F2-EA8D1433EF52}" type="datetimeFigureOut">
              <a:rPr lang="ru-RU" smtClean="0"/>
              <a:pPr/>
              <a:t>03.06.2023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0" tIns="45718" rIns="9142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0" tIns="45718" rIns="9142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8D4FD-2CDA-4FD5-A57C-5F5CFD8D5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91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l" defTabSz="9141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6" indent="-228546" algn="l" defTabSz="91417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38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8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3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3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6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8" indent="-228546" algn="l" defTabSz="9141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6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8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8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3" algn="l" defTabSz="9141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0" tIns="121870" rIns="121870" bIns="12187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0" tIns="121870" rIns="121870" bIns="12187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0" tIns="121870" rIns="121870" bIns="12187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3" tIns="121873" rIns="121873" bIns="121873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3" tIns="121873" rIns="121873" bIns="121873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3" tIns="121873" rIns="121873" bIns="121873" anchor="ctr" anchorCtr="0">
            <a:noAutofit/>
          </a:bodyPr>
          <a:lstStyle>
            <a:lvl1pPr lvl="0" algn="r" defTabSz="914196">
              <a:buClr>
                <a:srgbClr val="000000"/>
              </a:buClr>
              <a:buFont typeface="Arial"/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/>
              <a:t>‹#›</a:t>
            </a:fld>
            <a:endParaRPr lang="en" kern="0" dirty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8" tIns="121878" rIns="121878" bIns="121878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8" tIns="121878" rIns="121878" bIns="121878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8" tIns="121878" rIns="121878" bIns="121878" anchor="ctr" anchorCtr="0">
            <a:noAutofit/>
          </a:bodyPr>
          <a:lstStyle>
            <a:lvl1pPr lvl="0" algn="r" defTabSz="914241">
              <a:buClr>
                <a:srgbClr val="000000"/>
              </a:buClr>
              <a:buFont typeface="Arial"/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/>
              <a:t>‹#›</a:t>
            </a:fld>
            <a:endParaRPr lang="en" kern="0" dirty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6" tIns="121886" rIns="121886" bIns="121886" anchor="ctr" anchorCtr="0">
            <a:noAutofit/>
          </a:bodyPr>
          <a:lstStyle>
            <a:lvl1pPr lvl="0" algn="r" defTabSz="914309">
              <a:buClr>
                <a:srgbClr val="000000"/>
              </a:buClr>
              <a:buFont typeface="Arial"/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/>
              <a:t>‹#›</a:t>
            </a:fld>
            <a:endParaRPr lang="en" kern="0" dirty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cs typeface="Arial"/>
                <a:sym typeface="Arial"/>
              </a:rPr>
              <a:pPr defTabSz="914400"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Echrejoy_&#1042;&#1072;&#1083;&#1077;&#1088;&#1072;\&#1055;&#1080;&#1089;&#1072;&#1085;&#1080;&#1085;&#1072;%20&#1080;%20&#1087;&#1088;\&#1056;&#1072;&#1073;&#1086;&#1090;&#1072;%20&#1064;&#1050;\&#1059;&#1088;&#1086;&#1082;&#1080;%204%20&#1082;&#1083;&#1072;&#1089;&#1089;\3%20&#1095;&#1077;&#1090;&#1074;&#1077;&#1088;&#1090;&#1100;\Irish%20Dance%20Group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449" y="2"/>
            <a:ext cx="10957443" cy="1138844"/>
          </a:xfrm>
        </p:spPr>
        <p:txBody>
          <a:bodyPr>
            <a:noAutofit/>
          </a:bodyPr>
          <a:lstStyle/>
          <a:p>
            <a:r>
              <a:rPr lang="en-US" sz="6700" b="1" u="sng" dirty="0"/>
              <a:t>Homework</a:t>
            </a:r>
            <a:endParaRPr lang="ru-RU" sz="6700" b="1" u="sng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49388" y="1014155"/>
            <a:ext cx="11722487" cy="56321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b="1" dirty="0">
                <a:solidFill>
                  <a:srgbClr val="00B050"/>
                </a:solidFill>
              </a:rPr>
              <a:t>День Святого Патрика</a:t>
            </a:r>
          </a:p>
          <a:p>
            <a:r>
              <a:rPr lang="ru-RU" sz="5500" dirty="0"/>
              <a:t> история (кто такой Святой Патрик)</a:t>
            </a:r>
          </a:p>
          <a:p>
            <a:r>
              <a:rPr lang="ru-RU" sz="5500" dirty="0"/>
              <a:t> когда и где празднуется (страны)</a:t>
            </a:r>
          </a:p>
          <a:p>
            <a:r>
              <a:rPr lang="ru-RU" sz="5500" dirty="0"/>
              <a:t> традиции (как празднуется, что принято делать)</a:t>
            </a:r>
          </a:p>
          <a:p>
            <a:r>
              <a:rPr lang="ru-RU" sz="5500" dirty="0"/>
              <a:t> символы праздника</a:t>
            </a:r>
          </a:p>
        </p:txBody>
      </p:sp>
      <p:pic>
        <p:nvPicPr>
          <p:cNvPr id="2050" name="Picture 2" descr="https://pbs.twimg.com/media/CARjzrPVEAAvlZY.png:larg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443257" y="4455048"/>
            <a:ext cx="2748743" cy="24029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>
            <a:hlinkClick r:id="" action="ppaction://hlinkshowjump?jump=nextslide"/>
          </p:cNvPr>
          <p:cNvPicPr preferRelativeResize="0"/>
          <p:nvPr/>
        </p:nvPicPr>
        <p:blipFill rotWithShape="1">
          <a:blip r:embed="rId3" cstate="email">
            <a:alphaModFix/>
          </a:blip>
          <a:srcRect/>
          <a:stretch/>
        </p:blipFill>
        <p:spPr>
          <a:xfrm>
            <a:off x="2904850" y="640067"/>
            <a:ext cx="6382300" cy="39777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/>
          <p:nvPr/>
        </p:nvSpPr>
        <p:spPr>
          <a:xfrm>
            <a:off x="465767" y="5246300"/>
            <a:ext cx="11434800" cy="1452800"/>
          </a:xfrm>
          <a:prstGeom prst="parallelogram">
            <a:avLst>
              <a:gd name="adj" fmla="val 25000"/>
            </a:avLst>
          </a:prstGeom>
          <a:noFill/>
          <a:ln w="762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7500" kern="0" dirty="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shamrock</a:t>
            </a:r>
            <a:endParaRPr sz="7500" kern="0" dirty="0">
              <a:solidFill>
                <a:srgbClr val="FFFFF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/>
          <p:nvPr/>
        </p:nvSpPr>
        <p:spPr>
          <a:xfrm>
            <a:off x="6982692" y="1064467"/>
            <a:ext cx="5061509" cy="4912000"/>
          </a:xfrm>
          <a:prstGeom prst="parallelogram">
            <a:avLst>
              <a:gd name="adj" fmla="val 25000"/>
            </a:avLst>
          </a:prstGeom>
          <a:noFill/>
          <a:ln w="762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0" tIns="121870" rIns="121870" bIns="121870" anchor="ctr" anchorCtr="0">
            <a:noAutofit/>
          </a:bodyPr>
          <a:lstStyle/>
          <a:p>
            <a:pPr algn="ctr" defTabSz="1218900">
              <a:buClr>
                <a:srgbClr val="000000"/>
              </a:buClr>
            </a:pPr>
            <a:r>
              <a:rPr lang="en" sz="9200" kern="0" dirty="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What am I ?</a:t>
            </a:r>
            <a:endParaRPr sz="9200" kern="0" dirty="0">
              <a:solidFill>
                <a:srgbClr val="FFFFF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pic>
        <p:nvPicPr>
          <p:cNvPr id="72" name="Google Shape;72;p16"/>
          <p:cNvPicPr preferRelativeResize="0"/>
          <p:nvPr/>
        </p:nvPicPr>
        <p:blipFill rotWithShape="1">
          <a:blip r:embed="rId3" cstate="email">
            <a:alphaModFix/>
          </a:blip>
          <a:srcRect/>
          <a:stretch/>
        </p:blipFill>
        <p:spPr>
          <a:xfrm>
            <a:off x="495514" y="1221251"/>
            <a:ext cx="6012633" cy="441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/>
          <p:nvPr/>
        </p:nvSpPr>
        <p:spPr>
          <a:xfrm>
            <a:off x="465767" y="5246300"/>
            <a:ext cx="11434800" cy="1452800"/>
          </a:xfrm>
          <a:prstGeom prst="parallelogram">
            <a:avLst>
              <a:gd name="adj" fmla="val 25000"/>
            </a:avLst>
          </a:prstGeom>
          <a:noFill/>
          <a:ln w="762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0" tIns="121870" rIns="121870" bIns="121870" anchor="ctr" anchorCtr="0">
            <a:noAutofit/>
          </a:bodyPr>
          <a:lstStyle/>
          <a:p>
            <a:pPr algn="ctr" defTabSz="1218900">
              <a:buClr>
                <a:srgbClr val="000000"/>
              </a:buClr>
            </a:pPr>
            <a:r>
              <a:rPr lang="en" sz="7500" kern="0" dirty="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rainbow</a:t>
            </a:r>
            <a:endParaRPr sz="7500" kern="0" dirty="0">
              <a:solidFill>
                <a:srgbClr val="FFFFF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2363516" y="204701"/>
            <a:ext cx="7464969" cy="4982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/>
          <p:nvPr/>
        </p:nvSpPr>
        <p:spPr>
          <a:xfrm>
            <a:off x="464967" y="885800"/>
            <a:ext cx="5013120" cy="4912000"/>
          </a:xfrm>
          <a:prstGeom prst="parallelogram">
            <a:avLst>
              <a:gd name="adj" fmla="val 25000"/>
            </a:avLst>
          </a:prstGeom>
          <a:noFill/>
          <a:ln w="762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0" tIns="121870" rIns="121870" bIns="121870" anchor="ctr" anchorCtr="0">
            <a:noAutofit/>
          </a:bodyPr>
          <a:lstStyle/>
          <a:p>
            <a:pPr algn="ctr" defTabSz="1218900">
              <a:buClr>
                <a:srgbClr val="000000"/>
              </a:buClr>
            </a:pPr>
            <a:r>
              <a:rPr lang="en" sz="9200" kern="0" dirty="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What am I ?</a:t>
            </a:r>
            <a:endParaRPr sz="9200" kern="0" dirty="0">
              <a:solidFill>
                <a:srgbClr val="FFFFF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3" cstate="email">
            <a:alphaModFix/>
          </a:blip>
          <a:srcRect/>
          <a:stretch/>
        </p:blipFill>
        <p:spPr>
          <a:xfrm>
            <a:off x="6236201" y="1920268"/>
            <a:ext cx="4373267" cy="3273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/>
          <p:nvPr/>
        </p:nvSpPr>
        <p:spPr>
          <a:xfrm>
            <a:off x="465767" y="5246300"/>
            <a:ext cx="11434800" cy="1452800"/>
          </a:xfrm>
          <a:prstGeom prst="parallelogram">
            <a:avLst>
              <a:gd name="adj" fmla="val 25000"/>
            </a:avLst>
          </a:prstGeom>
          <a:noFill/>
          <a:ln w="762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0" tIns="121870" rIns="121870" bIns="121870" anchor="ctr" anchorCtr="0">
            <a:noAutofit/>
          </a:bodyPr>
          <a:lstStyle/>
          <a:p>
            <a:pPr algn="ctr" defTabSz="1218900">
              <a:buClr>
                <a:srgbClr val="000000"/>
              </a:buClr>
            </a:pPr>
            <a:r>
              <a:rPr lang="en" sz="7500" kern="0" dirty="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pot of gold</a:t>
            </a:r>
            <a:endParaRPr sz="7500" kern="0" dirty="0">
              <a:solidFill>
                <a:srgbClr val="FFFFF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pic>
        <p:nvPicPr>
          <p:cNvPr id="90" name="Google Shape;90;p19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3783584" y="634201"/>
            <a:ext cx="4624833" cy="4269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/>
          <p:nvPr/>
        </p:nvSpPr>
        <p:spPr>
          <a:xfrm>
            <a:off x="6475625" y="973000"/>
            <a:ext cx="5147985" cy="4912000"/>
          </a:xfrm>
          <a:prstGeom prst="parallelogram">
            <a:avLst>
              <a:gd name="adj" fmla="val 25000"/>
            </a:avLst>
          </a:prstGeom>
          <a:noFill/>
          <a:ln w="762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algn="ctr" defTabSz="1218960">
              <a:buClr>
                <a:srgbClr val="000000"/>
              </a:buClr>
            </a:pPr>
            <a:r>
              <a:rPr lang="en" sz="9200" kern="0" dirty="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What am I ?</a:t>
            </a:r>
            <a:endParaRPr sz="9200" kern="0" dirty="0">
              <a:solidFill>
                <a:srgbClr val="FFFFF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pic>
        <p:nvPicPr>
          <p:cNvPr id="96" name="Google Shape;96;p20"/>
          <p:cNvPicPr preferRelativeResize="0"/>
          <p:nvPr/>
        </p:nvPicPr>
        <p:blipFill rotWithShape="1">
          <a:blip r:embed="rId3" cstate="email">
            <a:alphaModFix/>
          </a:blip>
          <a:srcRect/>
          <a:stretch/>
        </p:blipFill>
        <p:spPr>
          <a:xfrm>
            <a:off x="1496335" y="973000"/>
            <a:ext cx="3952300" cy="5205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/>
          <p:nvPr/>
        </p:nvSpPr>
        <p:spPr>
          <a:xfrm>
            <a:off x="465767" y="5246300"/>
            <a:ext cx="11434800" cy="1452800"/>
          </a:xfrm>
          <a:prstGeom prst="parallelogram">
            <a:avLst>
              <a:gd name="adj" fmla="val 25000"/>
            </a:avLst>
          </a:prstGeom>
          <a:noFill/>
          <a:ln w="762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algn="ctr" defTabSz="1218960">
              <a:buClr>
                <a:srgbClr val="000000"/>
              </a:buClr>
            </a:pPr>
            <a:r>
              <a:rPr lang="en" sz="7500" kern="0" dirty="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horseshoe</a:t>
            </a:r>
            <a:endParaRPr sz="7500" kern="0" dirty="0">
              <a:solidFill>
                <a:srgbClr val="FFFFF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pic>
        <p:nvPicPr>
          <p:cNvPr id="102" name="Google Shape;102;p21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3771150" y="261303"/>
            <a:ext cx="4649700" cy="464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/>
          <p:nvPr/>
        </p:nvSpPr>
        <p:spPr>
          <a:xfrm>
            <a:off x="464967" y="885800"/>
            <a:ext cx="5054684" cy="4912000"/>
          </a:xfrm>
          <a:prstGeom prst="parallelogram">
            <a:avLst>
              <a:gd name="adj" fmla="val 25000"/>
            </a:avLst>
          </a:prstGeom>
          <a:noFill/>
          <a:ln w="762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algn="ctr" defTabSz="1218960">
              <a:buClr>
                <a:srgbClr val="000000"/>
              </a:buClr>
            </a:pPr>
            <a:r>
              <a:rPr lang="en" sz="9200" kern="0" dirty="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What am I ?</a:t>
            </a:r>
            <a:endParaRPr sz="9200" kern="0" dirty="0">
              <a:solidFill>
                <a:srgbClr val="FFFFF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pic>
        <p:nvPicPr>
          <p:cNvPr id="108" name="Google Shape;108;p22"/>
          <p:cNvPicPr preferRelativeResize="0"/>
          <p:nvPr/>
        </p:nvPicPr>
        <p:blipFill rotWithShape="1">
          <a:blip r:embed="rId3" cstate="email">
            <a:alphaModFix/>
          </a:blip>
          <a:srcRect/>
          <a:stretch/>
        </p:blipFill>
        <p:spPr>
          <a:xfrm>
            <a:off x="6528801" y="2505412"/>
            <a:ext cx="4979867" cy="272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/>
          <p:nvPr/>
        </p:nvSpPr>
        <p:spPr>
          <a:xfrm>
            <a:off x="465767" y="5246300"/>
            <a:ext cx="11434800" cy="1452800"/>
          </a:xfrm>
          <a:prstGeom prst="parallelogram">
            <a:avLst>
              <a:gd name="adj" fmla="val 25000"/>
            </a:avLst>
          </a:prstGeom>
          <a:noFill/>
          <a:ln w="762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algn="ctr" defTabSz="1218960">
              <a:buClr>
                <a:srgbClr val="000000"/>
              </a:buClr>
            </a:pPr>
            <a:r>
              <a:rPr lang="en" sz="7500" kern="0" dirty="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leprechaun </a:t>
            </a:r>
            <a:endParaRPr sz="7500" kern="0" dirty="0">
              <a:solidFill>
                <a:srgbClr val="FFFFF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pic>
        <p:nvPicPr>
          <p:cNvPr id="114" name="Google Shape;114;p23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4621534" y="683378"/>
            <a:ext cx="2948933" cy="4296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/>
          <p:nvPr/>
        </p:nvSpPr>
        <p:spPr>
          <a:xfrm>
            <a:off x="6716684" y="973000"/>
            <a:ext cx="4906916" cy="4912000"/>
          </a:xfrm>
          <a:prstGeom prst="parallelogram">
            <a:avLst>
              <a:gd name="adj" fmla="val 25000"/>
            </a:avLst>
          </a:prstGeom>
          <a:noFill/>
          <a:ln w="762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9200" kern="0" dirty="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What am I ?</a:t>
            </a:r>
            <a:endParaRPr sz="9200" kern="0" dirty="0">
              <a:solidFill>
                <a:srgbClr val="FFFFF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pic>
        <p:nvPicPr>
          <p:cNvPr id="144" name="Google Shape;144;p28"/>
          <p:cNvPicPr preferRelativeResize="0"/>
          <p:nvPr/>
        </p:nvPicPr>
        <p:blipFill rotWithShape="1">
          <a:blip r:embed="rId3" cstate="email">
            <a:alphaModFix/>
          </a:blip>
          <a:srcRect/>
          <a:stretch/>
        </p:blipFill>
        <p:spPr>
          <a:xfrm>
            <a:off x="836567" y="1525633"/>
            <a:ext cx="5450400" cy="2920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allsdesk.com/wp-content/uploads/2016/08/Saint-Patricks-Day-High-Definition-Wallpaper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/>
          <p:nvPr/>
        </p:nvSpPr>
        <p:spPr>
          <a:xfrm>
            <a:off x="465767" y="5246300"/>
            <a:ext cx="11434800" cy="1452800"/>
          </a:xfrm>
          <a:prstGeom prst="parallelogram">
            <a:avLst>
              <a:gd name="adj" fmla="val 25000"/>
            </a:avLst>
          </a:prstGeom>
          <a:noFill/>
          <a:ln w="762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7500" kern="0" dirty="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gold coins</a:t>
            </a:r>
            <a:endParaRPr sz="7500" kern="0" dirty="0">
              <a:solidFill>
                <a:srgbClr val="FFFFF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pic>
        <p:nvPicPr>
          <p:cNvPr id="150" name="Google Shape;150;p29"/>
          <p:cNvPicPr preferRelativeResize="0"/>
          <p:nvPr/>
        </p:nvPicPr>
        <p:blipFill rotWithShape="1">
          <a:blip r:embed="rId3" cstate="email">
            <a:alphaModFix/>
          </a:blip>
          <a:srcRect/>
          <a:stretch/>
        </p:blipFill>
        <p:spPr>
          <a:xfrm>
            <a:off x="3269867" y="932367"/>
            <a:ext cx="5652267" cy="370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0"/>
          <p:cNvSpPr/>
          <p:nvPr/>
        </p:nvSpPr>
        <p:spPr>
          <a:xfrm>
            <a:off x="464967" y="885800"/>
            <a:ext cx="4913368" cy="4912000"/>
          </a:xfrm>
          <a:prstGeom prst="parallelogram">
            <a:avLst>
              <a:gd name="adj" fmla="val 25000"/>
            </a:avLst>
          </a:prstGeom>
          <a:noFill/>
          <a:ln w="762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 defTabSz="1219050">
              <a:buClr>
                <a:srgbClr val="000000"/>
              </a:buClr>
            </a:pPr>
            <a:r>
              <a:rPr lang="en" sz="9200" kern="0" dirty="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What am I ?</a:t>
            </a:r>
            <a:endParaRPr sz="9200" kern="0" dirty="0">
              <a:solidFill>
                <a:srgbClr val="FFFFF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pic>
        <p:nvPicPr>
          <p:cNvPr id="216" name="Google Shape;216;p40"/>
          <p:cNvPicPr preferRelativeResize="0"/>
          <p:nvPr/>
        </p:nvPicPr>
        <p:blipFill rotWithShape="1">
          <a:blip r:embed="rId3" cstate="email">
            <a:alphaModFix/>
          </a:blip>
          <a:srcRect/>
          <a:stretch/>
        </p:blipFill>
        <p:spPr>
          <a:xfrm>
            <a:off x="5695267" y="2397400"/>
            <a:ext cx="5652400" cy="103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1"/>
          <p:cNvSpPr/>
          <p:nvPr/>
        </p:nvSpPr>
        <p:spPr>
          <a:xfrm>
            <a:off x="465767" y="5246300"/>
            <a:ext cx="11434800" cy="1452800"/>
          </a:xfrm>
          <a:prstGeom prst="parallelogram">
            <a:avLst>
              <a:gd name="adj" fmla="val 25000"/>
            </a:avLst>
          </a:prstGeom>
          <a:noFill/>
          <a:ln w="762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pPr algn="ctr" defTabSz="1219050">
              <a:buClr>
                <a:srgbClr val="000000"/>
              </a:buClr>
            </a:pPr>
            <a:r>
              <a:rPr lang="en" sz="7500" kern="0" dirty="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lucky</a:t>
            </a:r>
            <a:endParaRPr sz="7500" kern="0" dirty="0">
              <a:solidFill>
                <a:srgbClr val="FFFFF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pic>
        <p:nvPicPr>
          <p:cNvPr id="222" name="Google Shape;222;p41"/>
          <p:cNvPicPr preferRelativeResize="0"/>
          <p:nvPr/>
        </p:nvPicPr>
        <p:blipFill>
          <a:blip r:embed="rId3" cstate="email">
            <a:alphaModFix/>
          </a:blip>
          <a:stretch>
            <a:fillRect/>
          </a:stretch>
        </p:blipFill>
        <p:spPr>
          <a:xfrm>
            <a:off x="2605350" y="445574"/>
            <a:ext cx="6981300" cy="3909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8467" y="1202266"/>
            <a:ext cx="6798733" cy="5245946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4800" dirty="0"/>
          </a:p>
          <a:p>
            <a:pPr algn="ctr">
              <a:buNone/>
            </a:pPr>
            <a:r>
              <a:rPr lang="ru-RU" sz="4800" b="1" dirty="0"/>
              <a:t>Верите ли вы, что эти факты – правда?</a:t>
            </a:r>
          </a:p>
          <a:p>
            <a:pPr algn="ctr">
              <a:buNone/>
            </a:pPr>
            <a:endParaRPr lang="ru-RU" sz="4800" b="1" dirty="0"/>
          </a:p>
          <a:p>
            <a:pPr algn="ctr">
              <a:buNone/>
            </a:pPr>
            <a:r>
              <a:rPr lang="ru-RU" sz="4800" b="1" dirty="0"/>
              <a:t>Обсуждайте в команде и поднимайте карточку!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54825" y="14"/>
            <a:ext cx="10515600" cy="1263535"/>
          </a:xfrm>
          <a:prstGeom prst="rect">
            <a:avLst/>
          </a:prstGeom>
        </p:spPr>
        <p:txBody>
          <a:bodyPr vert="horz" lIns="91420" tIns="45718" rIns="91420" bIns="45718" rtlCol="0" anchor="ctr">
            <a:normAutofit/>
          </a:bodyPr>
          <a:lstStyle/>
          <a:p>
            <a:pPr marL="0" marR="0" lvl="0" indent="0" algn="ctr" defTabSz="91417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Bluff Club</a:t>
            </a:r>
            <a:endParaRPr kumimoji="0" lang="ru-RU" sz="80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19468" name="Picture 12" descr="https://www.sunhome.ru/i/cards/1/skachat-neobichnuyu-otkritku-s-dnem-svyatogo-patrika.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1026" y="1483253"/>
            <a:ext cx="4833970" cy="4807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854825" y="14"/>
            <a:ext cx="10515600" cy="1263535"/>
          </a:xfrm>
          <a:prstGeom prst="rect">
            <a:avLst/>
          </a:prstGeom>
        </p:spPr>
        <p:txBody>
          <a:bodyPr vert="horz" lIns="91420" tIns="45718" rIns="91420" bIns="45718" rtlCol="0" anchor="ctr">
            <a:normAutofit/>
          </a:bodyPr>
          <a:lstStyle/>
          <a:p>
            <a:pPr marL="0" marR="0" lvl="0" indent="0" algn="ctr" defTabSz="91417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Chicago River</a:t>
            </a:r>
            <a:endParaRPr kumimoji="0" lang="ru-RU" sz="80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125954" name="Picture 2" descr="https://content.assets.pressassociation.io/2018/03/17195628/01b7915b-4de4-489e-a496-dcffcb0ffd69-1366x9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2570" y="1554480"/>
            <a:ext cx="5870857" cy="3915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5956" name="Picture 4" descr="https://wgntv.com/wp-content/uploads/sites/5/2013/03/chi-stpat16boats-20130312.jpg?w=1024&amp;h=683&amp;crop=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01542" y="1511905"/>
            <a:ext cx="5915891" cy="3946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854825" y="14"/>
            <a:ext cx="10515600" cy="1263535"/>
          </a:xfrm>
          <a:prstGeom prst="rect">
            <a:avLst/>
          </a:prstGeom>
        </p:spPr>
        <p:txBody>
          <a:bodyPr vert="horz" lIns="91420" tIns="45718" rIns="91420" bIns="45718" rtlCol="0" anchor="ctr">
            <a:normAutofit/>
          </a:bodyPr>
          <a:lstStyle/>
          <a:p>
            <a:pPr marL="0" marR="0" lvl="0" indent="0" algn="ctr" defTabSz="91417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j-ea"/>
                <a:cs typeface="+mj-cs"/>
              </a:rPr>
              <a:t>Jig Dance</a:t>
            </a:r>
            <a:endParaRPr kumimoji="0" lang="ru-RU" sz="80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3" name="Irish Dance Group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386149" y="1160418"/>
            <a:ext cx="7419703" cy="556477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825" y="14"/>
            <a:ext cx="10515600" cy="1263535"/>
          </a:xfrm>
        </p:spPr>
        <p:txBody>
          <a:bodyPr>
            <a:normAutofit/>
          </a:bodyPr>
          <a:lstStyle/>
          <a:p>
            <a:pPr algn="ctr"/>
            <a:r>
              <a:rPr lang="ru-RU" sz="8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Из истории</a:t>
            </a:r>
          </a:p>
        </p:txBody>
      </p:sp>
      <p:pic>
        <p:nvPicPr>
          <p:cNvPr id="20484" name="Picture 4" descr="https://www.daily-shirts.com/wp-content/uploads/2015/02/saint-patric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1195" y="1320825"/>
            <a:ext cx="4621876" cy="5287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6" name="Picture 6" descr="https://reflex-vrn.ru/wp-content/uploads/svyatoj-patrik-s-klevernym-listo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95921" y="1255226"/>
            <a:ext cx="4314305" cy="2876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2" name="Picture 2" descr="https://cdn.calendarz.com/uploads/holidays/54/800x800/155117826883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04334" y="3170334"/>
            <a:ext cx="3687679" cy="3687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dn.wallpapersafari.com/83/2/Uja0b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97679" y="216131"/>
            <a:ext cx="4596644" cy="2618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4" descr="https://yesofcorsa.com/wp-content/uploads/2017/03/St.Patrick-s-Day-Wallpaper-Download-Fre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2632" y="2993978"/>
            <a:ext cx="5804568" cy="3548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https://www.mirf.ru/wp-content/uploads/2017/03/257f45a534cb6170f55e294f21236b4d-scale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6756" y="3017521"/>
            <a:ext cx="5780245" cy="3524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825" y="14"/>
            <a:ext cx="10515600" cy="1263535"/>
          </a:xfrm>
        </p:spPr>
        <p:txBody>
          <a:bodyPr>
            <a:normAutofit/>
          </a:bodyPr>
          <a:lstStyle/>
          <a:p>
            <a:pPr algn="ctr"/>
            <a:r>
              <a:rPr lang="ru-RU" sz="8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Ирландия / </a:t>
            </a:r>
            <a:r>
              <a:rPr lang="en-US" sz="8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Ireland</a:t>
            </a:r>
            <a:endParaRPr lang="ru-RU" sz="80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1506" name="Picture 2" descr="https://lingvakids.ru/wp-content/uploads/2015/03/Ireland-Flag.gif"/>
          <p:cNvPicPr>
            <a:picLocks noChangeAspect="1" noChangeArrowheads="1"/>
          </p:cNvPicPr>
          <p:nvPr/>
        </p:nvPicPr>
        <p:blipFill>
          <a:blip r:embed="rId2" cstate="email"/>
          <a:srcRect l="2889" r="6031" b="24478"/>
          <a:stretch>
            <a:fillRect/>
          </a:stretch>
        </p:blipFill>
        <p:spPr bwMode="auto">
          <a:xfrm>
            <a:off x="2751516" y="1722811"/>
            <a:ext cx="6436821" cy="4123775"/>
          </a:xfrm>
          <a:prstGeom prst="rect">
            <a:avLst/>
          </a:prstGeom>
          <a:noFill/>
        </p:spPr>
      </p:pic>
      <p:pic>
        <p:nvPicPr>
          <p:cNvPr id="22530" name="Picture 2" descr="https://cdn.digitalofficepro.com/ppt/019M02/ireland-on-world-map-powerpoint-map-slide-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4780" y="1295321"/>
            <a:ext cx="7082445" cy="5302995"/>
          </a:xfrm>
          <a:prstGeom prst="rect">
            <a:avLst/>
          </a:prstGeom>
          <a:noFill/>
        </p:spPr>
      </p:pic>
      <p:pic>
        <p:nvPicPr>
          <p:cNvPr id="22532" name="Picture 4" descr="https://avatars.mds.yandex.net/get-zen_doc/1852523/pub_5e7f6430a4b70d29713d09db_5e7f77b801822a01b722339d/scale_12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0864" y="1232041"/>
            <a:ext cx="9690272" cy="5450779"/>
          </a:xfrm>
          <a:prstGeom prst="rect">
            <a:avLst/>
          </a:prstGeom>
          <a:noFill/>
        </p:spPr>
      </p:pic>
      <p:pic>
        <p:nvPicPr>
          <p:cNvPr id="22538" name="Picture 10" descr="https://static.tildacdn.com/tild3836-3063-4534-a436-353832623165/photo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24697" y="0"/>
            <a:ext cx="6342611" cy="68514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825" y="14"/>
            <a:ext cx="10515600" cy="1263535"/>
          </a:xfrm>
        </p:spPr>
        <p:txBody>
          <a:bodyPr>
            <a:normAutofit/>
          </a:bodyPr>
          <a:lstStyle/>
          <a:p>
            <a:pPr algn="ctr"/>
            <a:r>
              <a:rPr lang="ru-RU" sz="8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Традиции</a:t>
            </a:r>
          </a:p>
        </p:txBody>
      </p:sp>
      <p:pic>
        <p:nvPicPr>
          <p:cNvPr id="24586" name="Picture 10" descr="https://it.videogamer.com/wp-content/uploads/2017/03/44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5142" y="1306063"/>
            <a:ext cx="9321743" cy="5243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s://jooinn.com/images/cliff-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65800" y="1795551"/>
            <a:ext cx="6426200" cy="3840480"/>
          </a:xfrm>
          <a:prstGeom prst="rect">
            <a:avLst/>
          </a:prstGeom>
          <a:noFill/>
        </p:spPr>
      </p:pic>
      <p:pic>
        <p:nvPicPr>
          <p:cNvPr id="24578" name="Picture 2" descr="https://lingvakids.ru/wp-content/uploads/2015/03/irelandCountrysid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" y="1812175"/>
            <a:ext cx="5760721" cy="3840480"/>
          </a:xfrm>
          <a:prstGeom prst="rect">
            <a:avLst/>
          </a:prstGeom>
          <a:noFill/>
        </p:spPr>
      </p:pic>
      <p:pic>
        <p:nvPicPr>
          <p:cNvPr id="25602" name="Picture 2" descr="https://lingvakids.ru/wp-content/uploads/2015/03/Spring-Wallpaper-Desktop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0462" y="3427068"/>
            <a:ext cx="5150479" cy="3223115"/>
          </a:xfrm>
          <a:prstGeom prst="rect">
            <a:avLst/>
          </a:prstGeom>
          <a:noFill/>
        </p:spPr>
      </p:pic>
      <p:pic>
        <p:nvPicPr>
          <p:cNvPr id="25608" name="Picture 8" descr="https://img.wallpapersafari.com/desktop/1920/1080/20/6/7LvjyJ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59080" y="3449783"/>
            <a:ext cx="5670429" cy="3189616"/>
          </a:xfrm>
          <a:prstGeom prst="rect">
            <a:avLst/>
          </a:prstGeom>
          <a:noFill/>
        </p:spPr>
      </p:pic>
      <p:pic>
        <p:nvPicPr>
          <p:cNvPr id="7" name="Picture 2" descr="https://lingvakids.ru/wp-content/uploads/2015/03/Ireland-Flag.gif"/>
          <p:cNvPicPr>
            <a:picLocks noChangeAspect="1" noChangeArrowheads="1"/>
          </p:cNvPicPr>
          <p:nvPr/>
        </p:nvPicPr>
        <p:blipFill>
          <a:blip r:embed="rId6" cstate="email"/>
          <a:srcRect l="2889" r="6031" b="24478"/>
          <a:stretch>
            <a:fillRect/>
          </a:stretch>
        </p:blipFill>
        <p:spPr bwMode="auto">
          <a:xfrm>
            <a:off x="3354879" y="119857"/>
            <a:ext cx="5166360" cy="330984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825" y="14"/>
            <a:ext cx="10515600" cy="1263535"/>
          </a:xfrm>
        </p:spPr>
        <p:txBody>
          <a:bodyPr>
            <a:normAutofit/>
          </a:bodyPr>
          <a:lstStyle/>
          <a:p>
            <a:pPr algn="ctr"/>
            <a:r>
              <a:rPr lang="ru-RU" sz="8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Традиции</a:t>
            </a:r>
          </a:p>
        </p:txBody>
      </p:sp>
      <p:pic>
        <p:nvPicPr>
          <p:cNvPr id="23554" name="Picture 2" descr="https://avatars.mds.yandex.net/get-zen_doc/1658683/pub_5e42892dd3afbb43c222b8dc_5e4297d56ffb5072de616711/scale_12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2631" y="1902049"/>
            <a:ext cx="5710844" cy="3807231"/>
          </a:xfrm>
          <a:prstGeom prst="rect">
            <a:avLst/>
          </a:prstGeom>
          <a:noFill/>
        </p:spPr>
      </p:pic>
      <p:pic>
        <p:nvPicPr>
          <p:cNvPr id="23558" name="Picture 6" descr="https://lovebelfast.co.uk/wp-content/uploads/2014/02/st-patricks-day-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68045" y="1917482"/>
            <a:ext cx="5702531" cy="3801687"/>
          </a:xfrm>
          <a:prstGeom prst="rect">
            <a:avLst/>
          </a:prstGeom>
          <a:noFill/>
        </p:spPr>
      </p:pic>
      <p:pic>
        <p:nvPicPr>
          <p:cNvPr id="23560" name="Picture 8" descr="https://www.thegoldenscope.com/wp-content/uploads/2017/03/0-copertina-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186761"/>
            <a:ext cx="6138333" cy="4039023"/>
          </a:xfrm>
          <a:prstGeom prst="rect">
            <a:avLst/>
          </a:prstGeom>
          <a:noFill/>
        </p:spPr>
      </p:pic>
      <p:pic>
        <p:nvPicPr>
          <p:cNvPr id="23562" name="Picture 10" descr="https://dianegottsman.com/wp-content/uploads/2018/03/iStock-5309175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59501" y="2836333"/>
            <a:ext cx="6032499" cy="4021667"/>
          </a:xfrm>
          <a:prstGeom prst="rect">
            <a:avLst/>
          </a:prstGeom>
          <a:noFill/>
        </p:spPr>
      </p:pic>
      <p:pic>
        <p:nvPicPr>
          <p:cNvPr id="23564" name="Picture 12" descr="http://calendarcraze.com/wp-content/uploads/2016/12/dancers-saint-patricks-day-moscow.jpg.rend_.tccom_.1280.960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" y="2514614"/>
            <a:ext cx="5961185" cy="4343399"/>
          </a:xfrm>
          <a:prstGeom prst="rect">
            <a:avLst/>
          </a:prstGeom>
          <a:noFill/>
        </p:spPr>
      </p:pic>
      <p:pic>
        <p:nvPicPr>
          <p:cNvPr id="23566" name="Picture 14" descr="https://s.hdnux.com/photos/72/10/44/15239458/3/920x92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61198" y="1152609"/>
            <a:ext cx="6230815" cy="40838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423403" y="1434440"/>
            <a:ext cx="5054684" cy="4912000"/>
          </a:xfrm>
          <a:prstGeom prst="parallelogram">
            <a:avLst>
              <a:gd name="adj" fmla="val 25000"/>
            </a:avLst>
          </a:prstGeom>
          <a:noFill/>
          <a:ln w="762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9200" kern="0" dirty="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What am I ?</a:t>
            </a:r>
            <a:endParaRPr sz="9200" kern="0" dirty="0">
              <a:solidFill>
                <a:srgbClr val="FFFFFF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3" cstate="email">
            <a:alphaModFix/>
          </a:blip>
          <a:srcRect/>
          <a:stretch/>
        </p:blipFill>
        <p:spPr>
          <a:xfrm>
            <a:off x="6590212" y="1329001"/>
            <a:ext cx="3981133" cy="5169667"/>
          </a:xfrm>
          <a:prstGeom prst="rect">
            <a:avLst/>
          </a:prstGeom>
          <a:noFill/>
          <a:ln w="1143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54825" y="14"/>
            <a:ext cx="10515600" cy="1263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0" tIns="121870" rIns="121870" bIns="121870" anchor="b" anchorCtr="0">
            <a:normAutofit fontScale="92500" lnSpcReduction="10000"/>
          </a:bodyPr>
          <a:lstStyle/>
          <a:p>
            <a:pPr algn="ctr">
              <a:buClr>
                <a:schemeClr val="dk1"/>
              </a:buClr>
              <a:buSzPts val="5200"/>
            </a:pPr>
            <a:r>
              <a:rPr lang="ru-RU" sz="8000" b="1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rial"/>
                <a:cs typeface="Arial"/>
                <a:sym typeface="Arial"/>
              </a:rPr>
              <a:t>Символы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5606</TotalTime>
  <Words>102</Words>
  <Application>Microsoft Office PowerPoint</Application>
  <PresentationFormat>Широкоэкранный</PresentationFormat>
  <Paragraphs>32</Paragraphs>
  <Slides>25</Slides>
  <Notes>14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Arial</vt:lpstr>
      <vt:lpstr>Book Antiqua</vt:lpstr>
      <vt:lpstr>Calibri</vt:lpstr>
      <vt:lpstr>Calibri Light</vt:lpstr>
      <vt:lpstr>Englebert</vt:lpstr>
      <vt:lpstr>Тема Office</vt:lpstr>
      <vt:lpstr>Simple Light</vt:lpstr>
      <vt:lpstr>1_Simple Light</vt:lpstr>
      <vt:lpstr>2_Simple Light</vt:lpstr>
      <vt:lpstr>3_Simple Light</vt:lpstr>
      <vt:lpstr>4_Simple Light</vt:lpstr>
      <vt:lpstr>Homework</vt:lpstr>
      <vt:lpstr>Презентация PowerPoint</vt:lpstr>
      <vt:lpstr>Из истории</vt:lpstr>
      <vt:lpstr>Презентация PowerPoint</vt:lpstr>
      <vt:lpstr>Ирландия / Ireland</vt:lpstr>
      <vt:lpstr>Традиции</vt:lpstr>
      <vt:lpstr>Презентация PowerPoint</vt:lpstr>
      <vt:lpstr>Традиции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Маркова</dc:creator>
  <cp:lastModifiedBy>Elena</cp:lastModifiedBy>
  <cp:revision>959</cp:revision>
  <dcterms:created xsi:type="dcterms:W3CDTF">2019-11-19T12:43:09Z</dcterms:created>
  <dcterms:modified xsi:type="dcterms:W3CDTF">2023-06-03T10:37:55Z</dcterms:modified>
</cp:coreProperties>
</file>