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60" r:id="rId4"/>
    <p:sldId id="271" r:id="rId5"/>
    <p:sldId id="263" r:id="rId6"/>
    <p:sldId id="272" r:id="rId7"/>
    <p:sldId id="264" r:id="rId8"/>
    <p:sldId id="276" r:id="rId9"/>
    <p:sldId id="268" r:id="rId10"/>
    <p:sldId id="277" r:id="rId11"/>
    <p:sldId id="265" r:id="rId12"/>
    <p:sldId id="274" r:id="rId13"/>
    <p:sldId id="278" r:id="rId14"/>
    <p:sldId id="275" r:id="rId15"/>
    <p:sldId id="269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29.11.22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29.11.22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29.11.22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29.11.22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29.11.22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29.11.22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29.11.22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29.11.22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29.11.22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29.11.22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29.11.22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 29.11.22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d2e5c75c8be7bfb265126058f55cd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CE89E-C19E-42AB-B765-20CB7739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67AC77-A80B-4F32-B3AB-5851FA712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7424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572164" cy="92867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Уши, лапы, хвосты!</a:t>
            </a:r>
          </a:p>
        </p:txBody>
      </p:sp>
      <p:pic>
        <p:nvPicPr>
          <p:cNvPr id="4" name="Содержимое 3" descr="1613662646_76-p-fon-dlya-prezentatsii-zimnii-les-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0903"/>
            <a:ext cx="9144000" cy="5677097"/>
          </a:xfrm>
        </p:spPr>
      </p:pic>
      <p:pic>
        <p:nvPicPr>
          <p:cNvPr id="5" name="Содержимое 5" descr="baking-soda-uses-toenai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500174"/>
            <a:ext cx="2000264" cy="1347328"/>
          </a:xfrm>
          <a:prstGeom prst="rect">
            <a:avLst/>
          </a:prstGeom>
        </p:spPr>
      </p:pic>
      <p:pic>
        <p:nvPicPr>
          <p:cNvPr id="6" name="Содержимое 3" descr="IMG_4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786322"/>
            <a:ext cx="2714644" cy="1772156"/>
          </a:xfrm>
          <a:prstGeom prst="rect">
            <a:avLst/>
          </a:prstGeom>
        </p:spPr>
      </p:pic>
      <p:pic>
        <p:nvPicPr>
          <p:cNvPr id="7" name="Picture 2" descr="C:\Users\admin\Desktop\картинки\fascinating-facts-about-the-brown-be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928802"/>
            <a:ext cx="2481575" cy="1643074"/>
          </a:xfrm>
          <a:prstGeom prst="rect">
            <a:avLst/>
          </a:prstGeom>
          <a:noFill/>
        </p:spPr>
      </p:pic>
      <p:pic>
        <p:nvPicPr>
          <p:cNvPr id="8" name="Содержимое 5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1428736"/>
            <a:ext cx="1928826" cy="13716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771C4-6597-4E98-A33A-0565ED33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034C911-504C-4AC5-A84C-67BD06E4C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Театральный - звонок">
            <a:hlinkClick r:id="" action="ppaction://media"/>
            <a:extLst>
              <a:ext uri="{FF2B5EF4-FFF2-40B4-BE49-F238E27FC236}">
                <a16:creationId xmlns:a16="http://schemas.microsoft.com/office/drawing/2014/main" id="{E52DA950-E330-4C2D-9D34-745B7EB5F2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129707"/>
            <a:ext cx="442392" cy="4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FCE90-B47D-4A28-99E9-E37F0FB2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87378FB-302D-4065-A0EF-42CEF8503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6"/>
            <a:ext cx="9160796" cy="6869516"/>
          </a:xfrm>
        </p:spPr>
      </p:pic>
      <p:pic>
        <p:nvPicPr>
          <p:cNvPr id="10" name="Содержимое 9" descr="High-Quality-Sponge-Weighted-Hula-Hoop-Detachable.jpg">
            <a:extLst>
              <a:ext uri="{FF2B5EF4-FFF2-40B4-BE49-F238E27FC236}">
                <a16:creationId xmlns:a16="http://schemas.microsoft.com/office/drawing/2014/main" id="{76A1E8F0-833E-41FF-9F3A-991F4A047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005064"/>
            <a:ext cx="3929058" cy="26832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B2184C-624B-4479-A9FB-5846761D1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009" y="4652041"/>
            <a:ext cx="2523963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E67B3-0638-404A-B5AF-807BE71E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AA1E640-C56F-4079-A4E0-16BF9EA39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Театральный - звонок">
            <a:hlinkClick r:id="" action="ppaction://media"/>
            <a:extLst>
              <a:ext uri="{FF2B5EF4-FFF2-40B4-BE49-F238E27FC236}">
                <a16:creationId xmlns:a16="http://schemas.microsoft.com/office/drawing/2014/main" id="{1B84B686-7961-4F69-BE29-06BF30509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21288"/>
            <a:ext cx="442392" cy="4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905C-A1C6-4778-87C4-94591BD7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4DFA11-FA8A-41B9-92EF-8C8562E0F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6" name="sobaka_-_lay_sobaki-2">
            <a:hlinkClick r:id="" action="ppaction://media"/>
            <a:extLst>
              <a:ext uri="{FF2B5EF4-FFF2-40B4-BE49-F238E27FC236}">
                <a16:creationId xmlns:a16="http://schemas.microsoft.com/office/drawing/2014/main" id="{7029C7F8-1EA8-4D9D-824F-913D69CA47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9403" y="5987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2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Содержимое 13" descr="46d2e5c75c8be7bfb265126058f55cd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4AE34-E8EB-46C0-BE92-2C30EFE6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388DD4B-8327-466C-BBC7-25BB9A76F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  <p:pic>
        <p:nvPicPr>
          <p:cNvPr id="3" name="Театральный - звонок">
            <a:hlinkClick r:id="" action="ppaction://media"/>
            <a:extLst>
              <a:ext uri="{FF2B5EF4-FFF2-40B4-BE49-F238E27FC236}">
                <a16:creationId xmlns:a16="http://schemas.microsoft.com/office/drawing/2014/main" id="{656308AF-298A-40AF-923B-2CFA153F9D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153912"/>
            <a:ext cx="371432" cy="3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5328592" cy="836712"/>
          </a:xfrm>
        </p:spPr>
        <p:txBody>
          <a:bodyPr>
            <a:normAutofit/>
          </a:bodyPr>
          <a:lstStyle/>
          <a:p>
            <a:r>
              <a:rPr lang="ru-RU" b="1" dirty="0"/>
              <a:t>Найди и посчитай</a:t>
            </a:r>
          </a:p>
        </p:txBody>
      </p:sp>
      <p:pic>
        <p:nvPicPr>
          <p:cNvPr id="4" name="Содержимое 3" descr="1613662664_72-p-fon-dlya-prezentatsii-zimnii-les-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6021287"/>
          </a:xfrm>
        </p:spPr>
      </p:pic>
      <p:pic>
        <p:nvPicPr>
          <p:cNvPr id="6" name="Объект 8">
            <a:extLst>
              <a:ext uri="{FF2B5EF4-FFF2-40B4-BE49-F238E27FC236}">
                <a16:creationId xmlns:a16="http://schemas.microsoft.com/office/drawing/2014/main" id="{003D0B41-80B7-45F0-BF00-4928F9AEF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32611"/>
            <a:ext cx="3696072" cy="20790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45603-FB65-4111-9A63-6D02A7DC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CCD6E0D-BF72-4554-8A74-53626E0CA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Театральный - звонок">
            <a:hlinkClick r:id="" action="ppaction://media"/>
            <a:extLst>
              <a:ext uri="{FF2B5EF4-FFF2-40B4-BE49-F238E27FC236}">
                <a16:creationId xmlns:a16="http://schemas.microsoft.com/office/drawing/2014/main" id="{8092E6C0-B7E3-4790-A5E5-73FE5B2799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118950"/>
            <a:ext cx="438472" cy="4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13662664_72-p-fon-dlya-prezentatsii-zimnii-les-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Picture 3" descr="C:\Users\admin\Desktop\картинки\2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25543"/>
            <a:ext cx="3643338" cy="2144467"/>
          </a:xfrm>
          <a:prstGeom prst="rect">
            <a:avLst/>
          </a:prstGeom>
          <a:noFill/>
        </p:spPr>
      </p:pic>
      <p:pic>
        <p:nvPicPr>
          <p:cNvPr id="6" name="Picture 2" descr="C:\Users\admin\Desktop\картинки\hello_html_188834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429132"/>
            <a:ext cx="2243927" cy="2243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16740-75DE-4C8E-AFAB-EB5DC433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B246C01-CAC9-4C3A-81F4-168F0681C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Театральный - звонок">
            <a:hlinkClick r:id="" action="ppaction://media"/>
            <a:extLst>
              <a:ext uri="{FF2B5EF4-FFF2-40B4-BE49-F238E27FC236}">
                <a16:creationId xmlns:a16="http://schemas.microsoft.com/office/drawing/2014/main" id="{2F61C0AD-8EAB-4650-9D59-AC76B97A4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86677"/>
            <a:ext cx="442392" cy="4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3224970" cy="92867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Цепочка</a:t>
            </a:r>
          </a:p>
        </p:txBody>
      </p:sp>
      <p:pic>
        <p:nvPicPr>
          <p:cNvPr id="7" name="Содержимое 6" descr="AGe6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214422"/>
            <a:ext cx="9144000" cy="5643577"/>
          </a:xfrm>
        </p:spPr>
      </p:pic>
      <p:pic>
        <p:nvPicPr>
          <p:cNvPr id="3" name="10aa9417540ea16">
            <a:hlinkClick r:id="" action="ppaction://media"/>
            <a:extLst>
              <a:ext uri="{FF2B5EF4-FFF2-40B4-BE49-F238E27FC236}">
                <a16:creationId xmlns:a16="http://schemas.microsoft.com/office/drawing/2014/main" id="{40FD28A4-4E09-4FDE-ACFF-85F2E3CE5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93296"/>
            <a:ext cx="609600" cy="609600"/>
          </a:xfrm>
          <a:prstGeom prst="rect">
            <a:avLst/>
          </a:prstGeom>
        </p:spPr>
      </p:pic>
      <p:pic>
        <p:nvPicPr>
          <p:cNvPr id="5" name="Объект 12">
            <a:extLst>
              <a:ext uri="{FF2B5EF4-FFF2-40B4-BE49-F238E27FC236}">
                <a16:creationId xmlns:a16="http://schemas.microsoft.com/office/drawing/2014/main" id="{675B2F4C-3D02-46F6-926D-0632CA7E7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59" y="1214422"/>
            <a:ext cx="7096646" cy="1419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C3071-9A1C-40E0-A173-96C9B775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EB0AB4-BCDD-4BBC-82EF-1568BCB5E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306" cy="6858000"/>
          </a:xfrm>
        </p:spPr>
      </p:pic>
    </p:spTree>
    <p:extLst>
      <p:ext uri="{BB962C8B-B14F-4D97-AF65-F5344CB8AC3E}">
        <p14:creationId xmlns:p14="http://schemas.microsoft.com/office/powerpoint/2010/main" val="277296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17A83-A0DD-4FA6-BB53-ADF15A98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0"/>
            <a:ext cx="6275040" cy="90872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Погреем лапки!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76AED9-5F73-43BB-9CA1-1BEC5C331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373"/>
            <a:ext cx="9144000" cy="5905627"/>
          </a:xfrm>
        </p:spPr>
      </p:pic>
      <p:pic>
        <p:nvPicPr>
          <p:cNvPr id="4" name="安子与九妹 - 布谷鸟 (www.hotplayer.ru)">
            <a:hlinkClick r:id="" action="ppaction://media"/>
            <a:extLst>
              <a:ext uri="{FF2B5EF4-FFF2-40B4-BE49-F238E27FC236}">
                <a16:creationId xmlns:a16="http://schemas.microsoft.com/office/drawing/2014/main" id="{17003917-9CC8-4D5A-82E9-8FFA82097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3471" y="5905627"/>
            <a:ext cx="553329" cy="5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13</Words>
  <Application>Microsoft Office PowerPoint</Application>
  <PresentationFormat>Экран (4:3)</PresentationFormat>
  <Paragraphs>4</Paragraphs>
  <Slides>16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Найди и посчитай</vt:lpstr>
      <vt:lpstr>Презентация PowerPoint</vt:lpstr>
      <vt:lpstr>Презентация PowerPoint</vt:lpstr>
      <vt:lpstr>Презентация PowerPoint</vt:lpstr>
      <vt:lpstr>Цепочка</vt:lpstr>
      <vt:lpstr>Презентация PowerPoint</vt:lpstr>
      <vt:lpstr>Погреем лапки!</vt:lpstr>
      <vt:lpstr>Презентация PowerPoint</vt:lpstr>
      <vt:lpstr>Уши, лапы, хвосты!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20</cp:revision>
  <dcterms:created xsi:type="dcterms:W3CDTF">2021-12-05T11:52:47Z</dcterms:created>
  <dcterms:modified xsi:type="dcterms:W3CDTF">2022-11-29T02:55:58Z</dcterms:modified>
</cp:coreProperties>
</file>