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4" r:id="rId2"/>
    <p:sldId id="306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>
      <p:cViewPr varScale="1">
        <p:scale>
          <a:sx n="86" d="100"/>
          <a:sy n="86" d="100"/>
        </p:scale>
        <p:origin x="-1494" y="359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03C01-B85A-4013-83DC-0F4DB4185F88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64847-060B-4D79-B2E4-6CB367D84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3199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F4337-27FF-4A7E-A2DA-03D246EEECA3}" type="datetimeFigureOut">
              <a:rPr lang="ru-RU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32FF5-E8A2-4D98-AFB0-5AFEA1D3A1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82481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4BB4D-214E-4BC3-96C4-EF5D0CDC328B}" type="datetimeFigureOut">
              <a:rPr lang="ru-RU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12161-CA84-482B-AD59-F7C25F0778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14708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53558-406E-4E2F-87B9-539D3CB26CF0}" type="datetimeFigureOut">
              <a:rPr lang="ru-RU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EC422-43E3-4934-BF81-92C3D01B6A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6327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4D67B-146F-4513-9770-407A3B88AE4A}" type="datetimeFigureOut">
              <a:rPr lang="ru-RU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161FF-37A1-4E6D-A811-FC114C3195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16595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3FA2-AF56-408E-A63F-4E67B164EFA6}" type="datetimeFigureOut">
              <a:rPr lang="ru-RU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7A0CD-C5DB-428B-810E-FA67D0154A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6150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A200F-B4E8-43CD-9540-34A91CB06261}" type="datetimeFigureOut">
              <a:rPr lang="ru-RU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C24A7-B0FD-4914-8E6D-D7F6522594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31962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4ED71-D36E-47E0-B844-445669A0D186}" type="datetimeFigureOut">
              <a:rPr lang="ru-RU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43945-D352-4F57-9DA0-4086B6AE8E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84739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7DC5A-9744-4B8E-B530-B8C687A9EB18}" type="datetimeFigureOut">
              <a:rPr lang="ru-RU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86C75-E77C-4A10-93C5-67AD0CB105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47246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ECE0-8ACE-4D24-B184-F9D179B6F3AA}" type="datetimeFigureOut">
              <a:rPr lang="ru-RU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3B9F7-B087-4E8D-9CD2-AB653B103E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7138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DDA0-2CBB-41E8-A2A5-709DBC5B315C}" type="datetimeFigureOut">
              <a:rPr lang="ru-RU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7A408-B948-4275-8BB4-E601733AB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4622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B5933-1848-4EEF-A33F-809F50EF836E}" type="datetimeFigureOut">
              <a:rPr lang="ru-RU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F3689-AB77-47E1-8ED8-AA944DCFC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94462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99A66B-3288-48C0-9D45-6E0DF88C13E6}" type="datetimeFigureOut">
              <a:rPr lang="ru-RU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7C95EC-2258-4E4A-8B2D-12EE4EC63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«Сказка-дверь в большой мир. Любимые герои любимых сказок».Проект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5400" b="1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MS Mincho" panose="02020609040205080304" pitchFamily="49" charset="-128"/>
              </a:rPr>
              <a:t>Фотоотчет</a:t>
            </a:r>
            <a:endParaRPr lang="ru-RU" sz="5400" b="1" dirty="0">
              <a:solidFill>
                <a:srgbClr val="002060"/>
              </a:solidFill>
              <a:latin typeface="Comic Sans MS" panose="030F0702030302020204" pitchFamily="66" charset="0"/>
              <a:ea typeface="MS Mincho" panose="02020609040205080304" pitchFamily="49" charset="-128"/>
            </a:endParaRPr>
          </a:p>
        </p:txBody>
      </p:sp>
      <p:pic>
        <p:nvPicPr>
          <p:cNvPr id="4" name="Picture 16" descr="I:\Мои рисунки\картинки анимац\картинки\t350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53136"/>
            <a:ext cx="187235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I:\Мои рисунки\картинки анимац\картинки\t350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653136"/>
            <a:ext cx="162083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99792" y="616530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			</a:t>
            </a:r>
            <a:r>
              <a:rPr lang="ru-RU" b="1" dirty="0" smtClean="0"/>
              <a:t>Челябинск, 2022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27784" y="105273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МАОУ «Гимназия № 76 г.Челябинска»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763453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J:\UPG\сказки проект 2022\Фото Сказки-2022\3z-4Bc6uRj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3847356" cy="5184576"/>
          </a:xfrm>
          <a:prstGeom prst="rect">
            <a:avLst/>
          </a:prstGeom>
          <a:noFill/>
        </p:spPr>
      </p:pic>
      <p:pic>
        <p:nvPicPr>
          <p:cNvPr id="2051" name="Picture 3" descr="J:\UPG\сказки проект 2022\Фото Сказки-2022\9KYMaBghp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96752"/>
            <a:ext cx="3597864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0728"/>
            <a:ext cx="9144000" cy="576064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Инсценировка сказки К.И. Чуковского «Краденое солнце», 2-б класс (классный руководитель Казанцева Т.А.)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https://downloader.disk.yandex.ru/preview/9933a22023c21fffcddd3909bdc55014da8127b5612f846a09cfa89d74fe50fe/6374b239/aon-piWxk1wiqvlnk1OQ7mnqq4KHUtXZwBv0KfRuTjqw9LhkBl8k5VZcdW-6B6bQldm8eM1XrMPN0vyk67nxiw%3D%3D?uid=0&amp;filename=20220413_134706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3828046" cy="5104061"/>
          </a:xfrm>
          <a:prstGeom prst="rect">
            <a:avLst/>
          </a:prstGeom>
          <a:noFill/>
        </p:spPr>
      </p:pic>
      <p:pic>
        <p:nvPicPr>
          <p:cNvPr id="3082" name="Picture 10" descr="https://downloader.disk.yandex.ru/preview/b57d60df07877107e344116a5b40a3cbaf9afa3a61c7f4c1c0d25b3efef5d082/6374b323/6dEwLebhNaQ_Fi-ejIgv-IC3yx-2cYeQT7PoSP_mfHAJBrVBX_H7FRBbLfrJr8jJLCQLHxqB2gQyQRORTVTCZw%3D%3D?uid=0&amp;filename=20220413_13430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00808"/>
            <a:ext cx="3563380" cy="49685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Инсценировка сказки К.И. Чуковского «Краденое солнце», 2-б класс (классный руководитель Казанцева Т.А.)</a:t>
            </a:r>
            <a:endParaRPr lang="ru-RU" sz="1800" dirty="0"/>
          </a:p>
        </p:txBody>
      </p:sp>
      <p:pic>
        <p:nvPicPr>
          <p:cNvPr id="50178" name="Picture 2" descr="https://downloader.disk.yandex.ru/preview/8dee4a7ad19da8bc2081a5ad496a0a27ddc133a4d4d2681dc1bc5dccc95e0525/6374b3e8/AFH18yOfCllUuuVpP_ZHPewV3NHtHZTUB5qpk5ihj2RhqnCu6gu3-dcJXnbAxtOS5PBBIzDOdsLmJk2wGM2LPA%3D%3D?uid=0&amp;filename=20220413_134124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3672408" cy="4896544"/>
          </a:xfrm>
          <a:prstGeom prst="rect">
            <a:avLst/>
          </a:prstGeom>
          <a:noFill/>
        </p:spPr>
      </p:pic>
      <p:pic>
        <p:nvPicPr>
          <p:cNvPr id="50180" name="Picture 4" descr="https://downloader.disk.yandex.ru/preview/92255c9683252ce44fb084a880710ed563a97179c5123112e986e4909f716906/6374b41f/Knj_0NPZ8IrFqKGFFkxHkfV9p6vkEiGzFeu2sVOjGD4kTs_13UGHxRC-9zRZFwx1UkVy2_X5KNh_eHTnYy893g%3D%3D?uid=0&amp;filename=20220413_13413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72816"/>
            <a:ext cx="3672408" cy="48245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576064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Инсценировка сказки К.И. Чуковского «Муха-Цокотуха», 2-г класс (классный руководитель Феоктистова Л.Д.)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51202" name="Picture 2" descr="https://downloader.disk.yandex.ru/preview/8c7599e72dfc1a3dd7ce60e654931a10c662479d98b89d2dfd069161c98c1680/6374b4fa/6M8oVWM2RlcubanJz3Z1vBXV0SwUmxZPX0ZUvgeqYKcI7BRRKFLlthRa0zv2FDdO4_3FM90FLOgaSvI4IbgUzg%3D%3D?uid=0&amp;filename=20220422_143448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3"/>
            <a:ext cx="3848584" cy="5040559"/>
          </a:xfrm>
          <a:prstGeom prst="rect">
            <a:avLst/>
          </a:prstGeom>
          <a:noFill/>
        </p:spPr>
      </p:pic>
      <p:pic>
        <p:nvPicPr>
          <p:cNvPr id="51204" name="Picture 4" descr="https://downloader.disk.yandex.ru/preview/c597a8e18b48fb5905cc5b884ba370d8de3efb1206940e38ca43ddf6b73392dd/6374b56c/ddbp1MSYK0X0HQ43ZRl24NNoh6rqpkJR70EWmfLLOs0NDDIy8xnMWPvgq80jPa-LmQ4Hz7P4MNRnklKVDcsz3w%3D%3D?uid=0&amp;filename=20220422_143444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628800"/>
            <a:ext cx="3510390" cy="49685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2008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Инсценировка сказки К.И. Чуковского «Муха-Цокотуха», 2-г класс (классный руководитель Феоктистова Л.Д.)</a:t>
            </a:r>
            <a:endParaRPr lang="ru-RU" sz="1800" dirty="0"/>
          </a:p>
        </p:txBody>
      </p:sp>
      <p:pic>
        <p:nvPicPr>
          <p:cNvPr id="52226" name="Picture 2" descr="https://downloader.disk.yandex.ru/preview/3863dbf8e662d6618a9e75d788a2e1d0d52e6f14c00b7caa30f88c893ab67565/6374b5f8/CdLbFkt3tqQcXtaxyjf6WSQEUQnGlrsemx3voUhwU9M31TJ1eQ9g5xZf6nm1UeG4IKo7X-MYNjuk3qySspzSvA%3D%3D?uid=0&amp;filename=20220422_143117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547" y="1628800"/>
            <a:ext cx="3654405" cy="4896544"/>
          </a:xfrm>
          <a:prstGeom prst="rect">
            <a:avLst/>
          </a:prstGeom>
          <a:noFill/>
        </p:spPr>
      </p:pic>
      <p:pic>
        <p:nvPicPr>
          <p:cNvPr id="52228" name="Picture 4" descr="https://downloader.disk.yandex.ru/preview/1809538b3a956eb759c3bfcb14a60e6d89760840bce85de16f82a336b3e70bb7/6374b62f/97zwgbU0MKdenNrADZA2lVu7aHL5-yUcTMAUZHn5RoLqq8YmAe5X2TPqgrwyxfUMTeXGF2G47HrpH2Un_3D1vQ%3D%3D?uid=0&amp;filename=20220422_143037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800"/>
            <a:ext cx="3600400" cy="49685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008112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Инсценировка сказки К.И. Чуковского «Муха-Цокотуха», 2-г класс (классный руководитель Феоктистова Л.Д.)</a:t>
            </a:r>
            <a:endParaRPr lang="ru-RU" sz="1800" dirty="0"/>
          </a:p>
        </p:txBody>
      </p:sp>
      <p:pic>
        <p:nvPicPr>
          <p:cNvPr id="53252" name="Picture 4" descr="https://downloader.disk.yandex.ru/preview/9b92427f4f8807a4cf4d75d4529551b801b012d36c2b1bb0d8bd3c956e5445e6/6374b73e/C1lUeuOXrMSHyUohI4lJZqqLBVf3dByXWJUXQTPSM6b5kqfa4GVo3aaLzneqKqSKPXfAAESf5zsGUOhUTKWbww%3D%3D?uid=0&amp;filename=20220422_14115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537915"/>
            <a:ext cx="4392488" cy="498742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0728"/>
            <a:ext cx="9144000" cy="43691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Интерактивная игра «Сказки А.С. Пушкина», конкурс плакатов «Чтение, сказка, знание». 4-ые классы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54274" name="Picture 2" descr="https://downloader.disk.yandex.ru/preview/2a67af35fff92690ad8f03ac73408286cd5c96c5fb47a9b3900ecce7ba1cc278/6374baf2/8E1937cWq8aWbXUaVNZWI9Zqghbu9zgLO0EPJH_mGnw6g0rFn9QXQ5KmYZM5OjM8NLp-aK_7BXQQIyi5xcj3Iw%3D%3D?uid=0&amp;filename=20220331_082136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3600400" cy="4968552"/>
          </a:xfrm>
          <a:prstGeom prst="rect">
            <a:avLst/>
          </a:prstGeom>
          <a:noFill/>
        </p:spPr>
      </p:pic>
      <p:pic>
        <p:nvPicPr>
          <p:cNvPr id="54276" name="Picture 4" descr="https://downloader.disk.yandex.ru/preview/3b5627945a4a34873ce0b27703d61ad07e63a7bee1da5a87b006edd28644cd6e/6374bb73/r1ZEYbu-ccqt-oQiwfCLNic-lo7gXgv5R3gB5lgpYHg5B6IbuYLf1mi4U36BuOvIOemr7Z35P_uYBqPabMxhSA%3D%3D?uid=0&amp;filename=20220411_08045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3401870" cy="50405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8964488" cy="648072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Инсценировка сказки А.С. Пушкина «Сказка о рыбаке и рыбке». 4-а класс (Шевцова Е.И.)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55298" name="Picture 2" descr="https://downloader.disk.yandex.ru/preview/6df12fbe198e967954b74503f1c68600092a406a72889960d56f9d13b2b21283/6374bc5c/A4F5HkDSGQ1ZX2F1kjOlFN6pIgdr-aVauY6v5pu0ZcFlVYZfeo1hq18PXyAmx2pCi2P4nPJQWyCRkeP-rOL1Yg%3D%3D?uid=0&amp;filename=20220421_150434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3384376" cy="4824536"/>
          </a:xfrm>
          <a:prstGeom prst="rect">
            <a:avLst/>
          </a:prstGeom>
          <a:noFill/>
        </p:spPr>
      </p:pic>
      <p:sp>
        <p:nvSpPr>
          <p:cNvPr id="55300" name="AutoShape 4" descr="https://mail.yandex.ru/message_part/20220421_150547.jpg?_uid=75112058&amp;name=20220421_150547.jpg&amp;hid=1.3&amp;ids=18098841002499920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2" name="AutoShape 6" descr="https://mail.yandex.ru/message_part/20220421_150547.jpg?_uid=75112058&amp;name=20220421_150547.jpg&amp;hid=1.3&amp;ids=18098841002499920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303" name="Picture 7" descr="C:\Users\user\Desktop\20220421_150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628800"/>
            <a:ext cx="3600400" cy="47525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364902"/>
          </a:xfrm>
        </p:spPr>
        <p:txBody>
          <a:bodyPr/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Проект Международной Ассоциации школьных библиотек «Обмен закладками» Тема: «Сказки и народные сказки мира» . Получили письмо с книжными закладками  от школы-партнера (г. </a:t>
            </a:r>
            <a:r>
              <a:rPr lang="ru-RU" sz="1400" b="1" dirty="0" err="1" smtClean="0">
                <a:solidFill>
                  <a:srgbClr val="002060"/>
                </a:solidFill>
              </a:rPr>
              <a:t>Карловац</a:t>
            </a:r>
            <a:r>
              <a:rPr lang="ru-RU" sz="1400" b="1" dirty="0" smtClean="0">
                <a:solidFill>
                  <a:srgbClr val="002060"/>
                </a:solidFill>
              </a:rPr>
              <a:t>, Хорватия)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56322" name="Picture 2" descr="C:\Users\user\Desktop\fDZRd6M81W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795886" cy="5061181"/>
          </a:xfrm>
          <a:prstGeom prst="rect">
            <a:avLst/>
          </a:prstGeom>
          <a:noFill/>
        </p:spPr>
      </p:pic>
      <p:pic>
        <p:nvPicPr>
          <p:cNvPr id="56323" name="Picture 3" descr="C:\Users\user\Desktop\paTeILwlgbg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3723878" cy="51125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576064"/>
          </a:xfrm>
        </p:spPr>
        <p:txBody>
          <a:bodyPr/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Изготовление книжных закладок для отправления партнеру проекта: начальную школу г. </a:t>
            </a:r>
            <a:r>
              <a:rPr lang="ru-RU" sz="1600" b="1" dirty="0" err="1" smtClean="0">
                <a:solidFill>
                  <a:srgbClr val="002060"/>
                </a:solidFill>
              </a:rPr>
              <a:t>Карловац</a:t>
            </a:r>
            <a:r>
              <a:rPr lang="ru-RU" sz="1600" b="1" dirty="0" smtClean="0">
                <a:solidFill>
                  <a:srgbClr val="002060"/>
                </a:solidFill>
              </a:rPr>
              <a:t>, </a:t>
            </a:r>
            <a:r>
              <a:rPr lang="ru-RU" sz="1600" b="1" dirty="0" smtClean="0">
                <a:solidFill>
                  <a:srgbClr val="002060"/>
                </a:solidFill>
              </a:rPr>
              <a:t>Х</a:t>
            </a:r>
            <a:r>
              <a:rPr lang="ru-RU" sz="1600" b="1" dirty="0" smtClean="0">
                <a:solidFill>
                  <a:srgbClr val="002060"/>
                </a:solidFill>
              </a:rPr>
              <a:t>орватия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57346" name="Picture 2" descr="C:\Users\user\Downloads\Slznw-UeC-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3600400" cy="5040560"/>
          </a:xfrm>
          <a:prstGeom prst="rect">
            <a:avLst/>
          </a:prstGeom>
          <a:noFill/>
        </p:spPr>
      </p:pic>
      <p:pic>
        <p:nvPicPr>
          <p:cNvPr id="57347" name="Picture 3" descr="C:\Users\user\Desktop\Slznw-UeC-c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5"/>
            <a:ext cx="3703340" cy="51125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00811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«Посвящение в читатели»: библиотечный урок для учащихся 1 классов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J:\UPG\сказки проект 2022\Фото Сказки-2022\IMG-2603df459e5ad3f28bb4bcde00acc81e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2896"/>
            <a:ext cx="4752528" cy="3672408"/>
          </a:xfrm>
          <a:prstGeom prst="rect">
            <a:avLst/>
          </a:prstGeom>
          <a:noFill/>
        </p:spPr>
      </p:pic>
      <p:pic>
        <p:nvPicPr>
          <p:cNvPr id="1027" name="Picture 3" descr="J:\UPG\сказки проект 2022\Фото Сказки-2022\l-tCgCKEA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420888"/>
            <a:ext cx="2859782" cy="3813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64632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08720"/>
            <a:ext cx="8784976" cy="576064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Книжные закладки готовы  </a:t>
            </a:r>
            <a:r>
              <a:rPr lang="ru-RU" sz="1800" b="1" dirty="0" smtClean="0">
                <a:solidFill>
                  <a:srgbClr val="002060"/>
                </a:solidFill>
              </a:rPr>
              <a:t>для отправления партнеру проекта: начальную школу </a:t>
            </a:r>
            <a:r>
              <a:rPr lang="ru-RU" sz="1800" b="1" dirty="0" err="1" smtClean="0">
                <a:solidFill>
                  <a:srgbClr val="002060"/>
                </a:solidFill>
              </a:rPr>
              <a:t>г.Карловац</a:t>
            </a:r>
            <a:r>
              <a:rPr lang="ru-RU" sz="1800" b="1" dirty="0" smtClean="0">
                <a:solidFill>
                  <a:srgbClr val="002060"/>
                </a:solidFill>
              </a:rPr>
              <a:t>, </a:t>
            </a:r>
            <a:r>
              <a:rPr lang="ru-RU" sz="1800" b="1" dirty="0" smtClean="0">
                <a:solidFill>
                  <a:srgbClr val="002060"/>
                </a:solidFill>
              </a:rPr>
              <a:t>Хорватия</a:t>
            </a:r>
            <a:endParaRPr lang="ru-RU" sz="1800" dirty="0"/>
          </a:p>
        </p:txBody>
      </p:sp>
      <p:pic>
        <p:nvPicPr>
          <p:cNvPr id="58370" name="Picture 2" descr="C:\Users\user\Downloads\BgT9LcbPZ0c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484784"/>
            <a:ext cx="4680520" cy="52565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436910"/>
          </a:xfrm>
        </p:spPr>
        <p:txBody>
          <a:bodyPr/>
          <a:lstStyle/>
          <a:p>
            <a:r>
              <a:rPr lang="ru-RU" sz="1800" b="1" dirty="0" err="1" smtClean="0">
                <a:solidFill>
                  <a:srgbClr val="002060"/>
                </a:solidFill>
              </a:rPr>
              <a:t>Фотозона</a:t>
            </a:r>
            <a:r>
              <a:rPr lang="ru-RU" sz="1800" b="1" dirty="0" smtClean="0">
                <a:solidFill>
                  <a:srgbClr val="002060"/>
                </a:solidFill>
              </a:rPr>
              <a:t>  «Книжный человек, читающий книгу»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59394" name="Picture 2" descr="C:\Users\user\Downloads\O-vnflEd-a0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943872" cy="3024336"/>
          </a:xfrm>
          <a:prstGeom prst="rect">
            <a:avLst/>
          </a:prstGeom>
          <a:noFill/>
        </p:spPr>
      </p:pic>
      <p:pic>
        <p:nvPicPr>
          <p:cNvPr id="59395" name="Picture 3" descr="C:\Users\user\Downloads\bQSRxAo8djo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2043" y="3645024"/>
            <a:ext cx="5711957" cy="32129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836712"/>
            <a:ext cx="7931224" cy="72008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</a:t>
            </a:r>
            <a:r>
              <a:rPr lang="ru-RU" sz="1800" b="1" dirty="0" smtClean="0">
                <a:solidFill>
                  <a:srgbClr val="002060"/>
                </a:solidFill>
              </a:rPr>
              <a:t>Посвящение в читатели»: библиотечный урок для учащихся 1 классов</a:t>
            </a:r>
            <a:endParaRPr lang="ru-RU" sz="1800" dirty="0"/>
          </a:p>
        </p:txBody>
      </p:sp>
      <p:pic>
        <p:nvPicPr>
          <p:cNvPr id="4" name="Picture 4" descr="J:\UPG\сказки проект 2022\Фото Сказки-2022\IMG-3dd5af13f46b661cae75360e5757861a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176464" cy="3744416"/>
          </a:xfrm>
          <a:prstGeom prst="rect">
            <a:avLst/>
          </a:prstGeom>
          <a:noFill/>
        </p:spPr>
      </p:pic>
      <p:pic>
        <p:nvPicPr>
          <p:cNvPr id="2050" name="Picture 2" descr="J:\UPG\сказки проект 2022\Фото Сказки-2022\IMG-d9bf82ddcb4484b16ef494061b57f30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996952"/>
            <a:ext cx="4499992" cy="36450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892480" cy="144016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Инсценировка сказки Д.Н. </a:t>
            </a:r>
            <a:r>
              <a:rPr lang="ru-RU" sz="2000" b="1" dirty="0" err="1" smtClean="0">
                <a:solidFill>
                  <a:srgbClr val="002060"/>
                </a:solidFill>
              </a:rPr>
              <a:t>Мамина-Сибиряка</a:t>
            </a:r>
            <a:r>
              <a:rPr lang="ru-RU" sz="2000" b="1" dirty="0" smtClean="0">
                <a:solidFill>
                  <a:srgbClr val="002060"/>
                </a:solidFill>
              </a:rPr>
              <a:t> «Сказка про Воробья </a:t>
            </a:r>
            <a:r>
              <a:rPr lang="ru-RU" sz="2000" b="1" dirty="0" err="1" smtClean="0">
                <a:solidFill>
                  <a:srgbClr val="002060"/>
                </a:solidFill>
              </a:rPr>
              <a:t>Воробеича</a:t>
            </a:r>
            <a:r>
              <a:rPr lang="ru-RU" sz="2000" b="1" dirty="0" smtClean="0">
                <a:solidFill>
                  <a:srgbClr val="002060"/>
                </a:solidFill>
              </a:rPr>
              <a:t>, Ерша </a:t>
            </a:r>
            <a:r>
              <a:rPr lang="ru-RU" sz="2000" b="1" dirty="0" err="1" smtClean="0">
                <a:solidFill>
                  <a:srgbClr val="002060"/>
                </a:solidFill>
              </a:rPr>
              <a:t>Ершовича</a:t>
            </a:r>
            <a:r>
              <a:rPr lang="ru-RU" sz="2000" b="1" dirty="0" smtClean="0">
                <a:solidFill>
                  <a:srgbClr val="002060"/>
                </a:solidFill>
              </a:rPr>
              <a:t> и веселого трубочиста Яшу»  (1-б класс, классный руководитель Морозова Н.Е.)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074" name="AutoShape 2" descr="file:///C:/Users/user/Desktop/%D1%81%D0%BA%D0%B0%D0%B7%D0%BA%D0%B0%20%D0%BE%20%D0%BF%D0%BE%D0%BF%D0%B5.webp"/>
          <p:cNvSpPr>
            <a:spLocks noChangeAspect="1" noChangeArrowheads="1"/>
          </p:cNvSpPr>
          <p:nvPr/>
        </p:nvSpPr>
        <p:spPr bwMode="auto">
          <a:xfrm>
            <a:off x="155575" y="-3413125"/>
            <a:ext cx="5334000" cy="7115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file:///C:/Users/user/Desktop/%D1%81%D0%BA%D0%B0%D0%B7%D0%BA%D0%B0%20%D0%BE%20%D0%BF%D0%BE%D0%BF%D0%B5.webp"/>
          <p:cNvSpPr>
            <a:spLocks noChangeAspect="1" noChangeArrowheads="1"/>
          </p:cNvSpPr>
          <p:nvPr/>
        </p:nvSpPr>
        <p:spPr bwMode="auto">
          <a:xfrm>
            <a:off x="155575" y="-3413125"/>
            <a:ext cx="5334000" cy="7115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file:///C:/Users/user/Desktop/%D0%A1%D0%BA%D0%B0%D0%B7%D0%BA%D0%B0%20%D0%BF%D1%80%D0%BE%20%D0%B2%D0%BE%D1%80%D0%BE%D0%B1%D1%8C%D1%8F.webp"/>
          <p:cNvSpPr>
            <a:spLocks noChangeAspect="1" noChangeArrowheads="1"/>
          </p:cNvSpPr>
          <p:nvPr/>
        </p:nvSpPr>
        <p:spPr bwMode="auto">
          <a:xfrm>
            <a:off x="155575" y="-3413125"/>
            <a:ext cx="5334000" cy="7115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file:///C:/Users/user/Desktop/%D0%A1%D0%BA%D0%B0%D0%B7%D0%BA%D0%B0%20%D0%BF%D1%80%D0%BE%20%D0%B2%D0%BE%D1%80%D0%BE%D0%B1%D1%8C%D1%8F.webp"/>
          <p:cNvSpPr>
            <a:spLocks noChangeAspect="1" noChangeArrowheads="1"/>
          </p:cNvSpPr>
          <p:nvPr/>
        </p:nvSpPr>
        <p:spPr bwMode="auto">
          <a:xfrm>
            <a:off x="155575" y="-3413125"/>
            <a:ext cx="5334000" cy="7115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2" name="AutoShape 10" descr="file:///C:/Users/user/Desktop/%D0%A1%D0%BA%D0%B0%D0%B7%D0%BA%D0%B0%20%D0%BF%D1%80%D0%BE%20%D0%B2%D0%BE%D1%80%D0%BE%D0%B1%D1%8C%D1%8F.webp"/>
          <p:cNvSpPr>
            <a:spLocks noChangeAspect="1" noChangeArrowheads="1"/>
          </p:cNvSpPr>
          <p:nvPr/>
        </p:nvSpPr>
        <p:spPr bwMode="auto">
          <a:xfrm>
            <a:off x="155575" y="-3413125"/>
            <a:ext cx="5334000" cy="7115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3" name="Picture 11" descr="J:\UPG\сказки проект 2022\20220419_110335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57672">
            <a:off x="233699" y="2063256"/>
            <a:ext cx="2787774" cy="4174944"/>
          </a:xfrm>
          <a:prstGeom prst="rect">
            <a:avLst/>
          </a:prstGeom>
          <a:noFill/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59523232"/>
            <a:ext cx="291632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1711291" y="76156287"/>
            <a:ext cx="594659" cy="792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 descr="https://downloader.disk.yandex.ru/preview/615367fcaa1be20ecc38773759977c27512f7c9a5f8d1ab76e97cecfd6c91517/6373742d/8uorUVwIliiX9jcDRT6BEEZQeuZ_hl1dbBoY2HUJdwMJlqKhpHvsCYzoo2pyUlAaYBGHaV2nN5RLPIWIyvTUdg%3D%3D?uid=0&amp;filename=20220419_110021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8630">
            <a:off x="6234546" y="2246966"/>
            <a:ext cx="2675286" cy="4061587"/>
          </a:xfrm>
          <a:prstGeom prst="rect">
            <a:avLst/>
          </a:prstGeom>
          <a:noFill/>
        </p:spPr>
      </p:pic>
      <p:pic>
        <p:nvPicPr>
          <p:cNvPr id="13" name="Picture 4" descr="https://downloader.disk.yandex.ru/preview/cc768cc7663e1573750d9392dbeada977522ea1484118186a88fdaac2cdec66a/6373745d/li8GGF09_SA2LH-LBvTHww_SJhGzHwD2XhjfbZ39GJz5I6PghOgUU4-mVUfEOuMe_dR492r6ynKKJHxJ9-2o7w%3D%3D?uid=0&amp;filename=20220419_110046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2060848"/>
            <a:ext cx="3384376" cy="44644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964488" cy="144016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Инсценировка сказки Д.Н. </a:t>
            </a:r>
            <a:r>
              <a:rPr lang="ru-RU" sz="2000" b="1" dirty="0" err="1" smtClean="0">
                <a:solidFill>
                  <a:srgbClr val="002060"/>
                </a:solidFill>
              </a:rPr>
              <a:t>Мамина-Сибиряка</a:t>
            </a:r>
            <a:r>
              <a:rPr lang="ru-RU" sz="2000" b="1" dirty="0" smtClean="0">
                <a:solidFill>
                  <a:srgbClr val="002060"/>
                </a:solidFill>
              </a:rPr>
              <a:t> «Серая шейка»  (1-г класс, классный руководитель </a:t>
            </a:r>
            <a:r>
              <a:rPr lang="ru-RU" sz="2000" b="1" dirty="0" err="1" smtClean="0">
                <a:solidFill>
                  <a:srgbClr val="002060"/>
                </a:solidFill>
              </a:rPr>
              <a:t>Отнельченкова</a:t>
            </a:r>
            <a:r>
              <a:rPr lang="ru-RU" sz="2000" b="1" dirty="0" smtClean="0">
                <a:solidFill>
                  <a:srgbClr val="002060"/>
                </a:solidFill>
              </a:rPr>
              <a:t> Н.В.)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8370" name="AutoShape 2" descr="file:///C:/Users/user/Downloads/o9Va6pwHEmGcP8K7_aTwv4LdnZQft3oB-7YIupH-AQZ6gWCsYMiz0hPJfEXDYoHfkBxsG7j5Yfry7bZM9vKZ6PRG.webp"/>
          <p:cNvSpPr>
            <a:spLocks noChangeAspect="1" noChangeArrowheads="1"/>
          </p:cNvSpPr>
          <p:nvPr/>
        </p:nvSpPr>
        <p:spPr bwMode="auto">
          <a:xfrm>
            <a:off x="155575" y="-3413125"/>
            <a:ext cx="9486900" cy="7115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372" name="AutoShape 4" descr="file:///C:/Users/user/Desktop/%D0%A1%D0%BA%D0%B0%D0%B7%D0%BE%D1%87%D0%BA%D0%B0%20%D0%BF%D1%80%D0%BE%20%D0%9A%D0%BE%D0%B7%D1%8F%D0%B2%D0%BE%D1%87%D0%BA%D1%83.webp"/>
          <p:cNvSpPr>
            <a:spLocks noChangeAspect="1" noChangeArrowheads="1"/>
          </p:cNvSpPr>
          <p:nvPr/>
        </p:nvSpPr>
        <p:spPr bwMode="auto">
          <a:xfrm>
            <a:off x="155575" y="-3413125"/>
            <a:ext cx="9486900" cy="7115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374" name="AutoShape 6" descr="https://4.downloader.disk.yandex.ru/preview/b5970619f02d8cb9f3d3d4cbd17efa1181d234999a274c7ce5552b5b017adb9a/inf/OpVXayKQhO4viUknvz5LRGlzJak4M34Yj-47oLNDGRixY8RNuLnDFRYcPpGjsHAYUDx0EsAc3GLVwkJWM9Nwvw%3D%3D?uid=75112058&amp;filename=o9Va6pwHEmGcP8K7_aTwv4LdnZQft3oB-7YIupH-AQZ6gWCsYMiz0hPJfEXDYoHfkBxsG7j5Yfry7bZM9vKZ6PRG.jpg&amp;disposition=inline&amp;hash=&amp;limit=0&amp;content_type=image%2Fjpeg&amp;owner_uid=75112058&amp;tknv=v2&amp;size=1583x74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376" name="AutoShape 8" descr="https://4.downloader.disk.yandex.ru/preview/b5970619f02d8cb9f3d3d4cbd17efa1181d234999a274c7ce5552b5b017adb9a/inf/OpVXayKQhO4viUknvz5LRGlzJak4M34Yj-47oLNDGRixY8RNuLnDFRYcPpGjsHAYUDx0EsAc3GLVwkJWM9Nwvw%3D%3D?uid=75112058&amp;filename=o9Va6pwHEmGcP8K7_aTwv4LdnZQft3oB-7YIupH-AQZ6gWCsYMiz0hPJfEXDYoHfkBxsG7j5Yfry7bZM9vKZ6PRG.jpg&amp;disposition=inline&amp;hash=&amp;limit=0&amp;content_type=image%2Fjpeg&amp;owner_uid=75112058&amp;tknv=v2&amp;size=1583x74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414" name="AutoShape 46" descr="file:///C:/Users/user/Downloads/RJzcXmYTQn9K7nmH1Pgu8j0WdW2WphuJHodNSxkRCD_NkYMoF1o6pDGGmOwLRNvDB5D15vlTlqoYxGlOEfjKJBnf-1.webp"/>
          <p:cNvSpPr>
            <a:spLocks noChangeAspect="1" noChangeArrowheads="1"/>
          </p:cNvSpPr>
          <p:nvPr/>
        </p:nvSpPr>
        <p:spPr bwMode="auto">
          <a:xfrm>
            <a:off x="155575" y="-3413125"/>
            <a:ext cx="9486900" cy="7115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8418" name="Picture 50" descr="https://downloader.disk.yandex.ru/preview/0ca40b73b124628cf3d426b49e171dea358b57da76931369258a62c563cb2064/63738050/I7E7YL1o7go_8aUj03vgwT1RZUHdFK0Ern6XIUAoEUCLWpJitRFdwNk3iCKNoi6H1FamDnSPOQktPDkdFOSiNQ%3D%3D?uid=0&amp;filename=20220413_090617%20%281%2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7344816" cy="4824536"/>
          </a:xfrm>
          <a:prstGeom prst="rect">
            <a:avLst/>
          </a:prstGeom>
          <a:noFill/>
        </p:spPr>
      </p:pic>
      <p:sp>
        <p:nvSpPr>
          <p:cNvPr id="58420" name="AutoShape 52" descr="https://4.downloader.disk.yandex.ru/preview/2260be0ff2dd1cae354b3d519a52025769ed875cd7f2b041d1b62577eddc34e4/inf/nDYMMQfyl3HVclvjKWYVqBcqo11XrMz78SUv8VgtMSFjgTvkpbXOk7x2y8IJWVEnzXTUfMqtd_krZAQXdkmGmg%3D%3D?uid=75112058&amp;filename=IMG-02e8e5b575311fdabed32a8fbc204acd-V.jpg&amp;disposition=inline&amp;hash=&amp;limit=0&amp;content_type=image%2Fjpeg&amp;owner_uid=75112058&amp;tknv=v2&amp;size=1583x74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84982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Инсценировка сказки Д.Н. </a:t>
            </a:r>
            <a:r>
              <a:rPr lang="ru-RU" sz="2000" b="1" dirty="0" err="1" smtClean="0">
                <a:solidFill>
                  <a:srgbClr val="FFFF00"/>
                </a:solidFill>
              </a:rPr>
              <a:t>Мамина-Сибиряка</a:t>
            </a:r>
            <a:r>
              <a:rPr lang="ru-RU" sz="2000" b="1" dirty="0" smtClean="0">
                <a:solidFill>
                  <a:srgbClr val="FFFF00"/>
                </a:solidFill>
              </a:rPr>
              <a:t> «Сказочка про </a:t>
            </a:r>
            <a:r>
              <a:rPr lang="ru-RU" sz="2000" b="1" dirty="0" err="1" smtClean="0">
                <a:solidFill>
                  <a:srgbClr val="FFFF00"/>
                </a:solidFill>
              </a:rPr>
              <a:t>Козявочку</a:t>
            </a:r>
            <a:r>
              <a:rPr lang="ru-RU" sz="2000" b="1" dirty="0" smtClean="0">
                <a:solidFill>
                  <a:srgbClr val="FFFF00"/>
                </a:solidFill>
              </a:rPr>
              <a:t>»  (1-а класс, классный руководитель </a:t>
            </a:r>
            <a:r>
              <a:rPr lang="ru-RU" sz="2000" b="1" dirty="0" err="1" smtClean="0">
                <a:solidFill>
                  <a:srgbClr val="FFFF00"/>
                </a:solidFill>
              </a:rPr>
              <a:t>Малькова</a:t>
            </a:r>
            <a:r>
              <a:rPr lang="ru-RU" sz="2000" b="1" dirty="0" smtClean="0">
                <a:solidFill>
                  <a:srgbClr val="FFFF00"/>
                </a:solidFill>
              </a:rPr>
              <a:t> С.В.)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59394" name="AutoShape 2" descr="https://mail.yandex.ru/message_part/IV_UHY1Ng_roSc-GCTcdPPBFkyygXottK0yzB_B7BvuxJgfTh5i9pqFJ83KxNas9D1ozv4EPtz0xubrjCuL7vidI.jpg?_uid=75112058&amp;name=IV_UHY1Ng_roSc-GCTcdPPBFkyygXottK0yzB_B7BvuxJgfTh5i9pqFJ83KxNas9D1ozv4EPtz0xubrjCuL7vidI.jpg&amp;hid=1.7&amp;ids=180988410024999364&amp;no_disposition=y&amp;exif_rotate=y&amp;resize=y&amp;max_size=78x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396" name="AutoShape 4" descr="https://mail.yandex.ru/message_part/IV_UHY1Ng_roSc-GCTcdPPBFkyygXottK0yzB_B7BvuxJgfTh5i9pqFJ83KxNas9D1ozv4EPtz0xubrjCuL7vidI.jpg?_uid=75112058&amp;name=IV_UHY1Ng_roSc-GCTcdPPBFkyygXottK0yzB_B7BvuxJgfTh5i9pqFJ83KxNas9D1ozv4EPtz0xubrjCuL7vidI.jpg&amp;hid=1.7&amp;ids=180988410024999364&amp;no_disposition=y&amp;exif_rotate=y&amp;resize=y&amp;max_size=78x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952875" cy="546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799334" cy="531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560840" cy="543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3981450" cy="542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24744"/>
            <a:ext cx="3971925" cy="539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Конкурс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книжных закладок «Сказы П.П. Бажова»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J:\UPG\сказки проект 2022\Фото Сказки-2022\TphIF8mfY_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3507854" cy="5256584"/>
          </a:xfrm>
          <a:prstGeom prst="rect">
            <a:avLst/>
          </a:prstGeom>
          <a:noFill/>
        </p:spPr>
      </p:pic>
      <p:pic>
        <p:nvPicPr>
          <p:cNvPr id="1027" name="Picture 3" descr="J:\UPG\сказки проект 2022\Фото Сказки-2022\YOd3HG-pWx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56792"/>
            <a:ext cx="3759882" cy="51125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.Голявки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В.Голявкин</Template>
  <TotalTime>1192</TotalTime>
  <Words>303</Words>
  <Application>Microsoft Office PowerPoint</Application>
  <PresentationFormat>Экран (4:3)</PresentationFormat>
  <Paragraphs>21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В.Голявкин</vt:lpstr>
      <vt:lpstr>«Сказка-дверь в большой мир. Любимые герои любимых сказок».Проект </vt:lpstr>
      <vt:lpstr>«Посвящение в читатели»: библиотечный урок для учащихся 1 классов</vt:lpstr>
      <vt:lpstr>«Посвящение в читатели»: библиотечный урок для учащихся 1 классов</vt:lpstr>
      <vt:lpstr>Инсценировка сказки Д.Н. Мамина-Сибиряка «Сказка про Воробья Воробеича, Ерша Ершовича и веселого трубочиста Яшу»  (1-б класс, классный руководитель Морозова Н.Е.)</vt:lpstr>
      <vt:lpstr>Инсценировка сказки Д.Н. Мамина-Сибиряка «Серая шейка»  (1-г класс, классный руководитель Отнельченкова Н.В.)</vt:lpstr>
      <vt:lpstr>Инсценировка сказки Д.Н. Мамина-Сибиряка «Сказочка про Козявочку»  (1-а класс, классный руководитель Малькова С.В.)</vt:lpstr>
      <vt:lpstr>Слайд 7</vt:lpstr>
      <vt:lpstr>Слайд 8</vt:lpstr>
      <vt:lpstr>Конкурс книжных закладок «Сказы П.П. Бажова»</vt:lpstr>
      <vt:lpstr>Слайд 10</vt:lpstr>
      <vt:lpstr>Инсценировка сказки К.И. Чуковского «Краденое солнце», 2-б класс (классный руководитель Казанцева Т.А.)</vt:lpstr>
      <vt:lpstr>Инсценировка сказки К.И. Чуковского «Краденое солнце», 2-б класс (классный руководитель Казанцева Т.А.)</vt:lpstr>
      <vt:lpstr>Инсценировка сказки К.И. Чуковского «Муха-Цокотуха», 2-г класс (классный руководитель Феоктистова Л.Д.)</vt:lpstr>
      <vt:lpstr>Инсценировка сказки К.И. Чуковского «Муха-Цокотуха», 2-г класс (классный руководитель Феоктистова Л.Д.)</vt:lpstr>
      <vt:lpstr>Инсценировка сказки К.И. Чуковского «Муха-Цокотуха», 2-г класс (классный руководитель Феоктистова Л.Д.)</vt:lpstr>
      <vt:lpstr>Интерактивная игра «Сказки А.С. Пушкина», конкурс плакатов «Чтение, сказка, знание». 4-ые классы</vt:lpstr>
      <vt:lpstr>Инсценировка сказки А.С. Пушкина «Сказка о рыбаке и рыбке». 4-а класс (Шевцова Е.И.)</vt:lpstr>
      <vt:lpstr>Проект Международной Ассоциации школьных библиотек «Обмен закладками» Тема: «Сказки и народные сказки мира» . Получили письмо с книжными закладками  от школы-партнера (г. Карловац, Хорватия)</vt:lpstr>
      <vt:lpstr>Изготовление книжных закладок для отправления партнеру проекта: начальную школу г. Карловац, Хорватия</vt:lpstr>
      <vt:lpstr>Книжные закладки готовы  для отправления партнеру проекта: начальную школу г.Карловац, Хорватия</vt:lpstr>
      <vt:lpstr>Фотозона  «Книжный человек, читающий книгу»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 ГОЛЯВКИН</dc:title>
  <dc:creator>Admin</dc:creator>
  <cp:lastModifiedBy>user</cp:lastModifiedBy>
  <cp:revision>116</cp:revision>
  <dcterms:created xsi:type="dcterms:W3CDTF">2012-08-10T12:30:29Z</dcterms:created>
  <dcterms:modified xsi:type="dcterms:W3CDTF">2022-11-16T09:10:04Z</dcterms:modified>
</cp:coreProperties>
</file>