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62" r:id="rId6"/>
    <p:sldId id="264" r:id="rId7"/>
    <p:sldId id="261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4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93744-81F6-446C-89E3-757893329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528889-1958-4AA7-8832-D90720E7F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68D260-0F6B-4C39-AE77-8771D231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8634D-3DE1-48C8-8006-077A0DD1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D05F8-FBC9-4F7C-B773-634D3F1E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02ADA-EC50-40FA-B1D7-A756448E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EE8D55-73B5-4D9E-B65D-F5B7E4F7D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6C7E4-CDA6-43A2-B5DC-8F299342D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74684-1F37-4224-872F-3BDFA3651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8F330-FD02-42B6-9362-24BBDDEA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0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6CFB67-C4BD-4F4C-B310-ABF8BB0E7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1341E5-6EA3-4EC7-B08C-5A379BC40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C05993-EC35-4488-B350-393C96F2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0E0DE0-9207-4FFE-8D1E-BBDBEA58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87D83-0FDE-4701-895C-70702C95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39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36981-9531-43D0-9E8D-35FE2568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9FA8E0-BED0-4FC7-AD78-AC055DE7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B1E890-0AF2-4EBE-B084-2A4C34EB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BDBE3-68C2-4CCC-AE52-4C2DA7E8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5444E-3B1F-449C-BF7B-5EEF3E57C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0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57973-C1D7-43C8-B06B-0741C6F0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4D022-3644-46C3-AB33-8A5A4413D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8BB7D-043B-450A-83A2-F809B6CCF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2B94CF-0D6A-4D2B-AE5C-94B7DB2B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1A3A4-E055-4501-B9EB-91A9CE74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1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E67AD-2C8C-442E-A391-59F2172A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DDBED-3DB2-40DA-B0BC-915D9ADA9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BC33C5-6FFE-4269-A85B-5F5917475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3101BB-CEF7-4B9B-8136-25C0FE73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44650A-0A8B-4709-9FE7-051C78B4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5A597C-6BAC-4D22-B9A6-7BB0A7E8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8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8E366-C0DC-41C3-9832-01C0FA5E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BCF00-23BB-4592-BAE9-2FA613F0C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8F3249-2FFE-407D-AE0A-54F263988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F0128-80C7-4805-BDFB-D4371B749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1EA309-5E56-412E-84C4-DCD81F596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000EF0-603E-4C9D-B745-394CC32B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5E68D9-F86A-4F8F-A8E3-0C1A2F42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9E5226-EA7E-4D1D-AACC-F47B1E73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1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82588-013A-41D3-82C9-AA39C8278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037403-23B5-4EF0-BA1B-0177908F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7746CD-65DD-427E-BE6E-0AF47D626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BFF9B-27FC-4D19-8A36-1C2EF5C7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8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D1DAE2-E003-4296-94C2-BF6E1E2D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755C38-2A29-4019-9E38-207B9DCC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76E328-C003-4540-BFD4-C694BDA3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3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D3403-1344-4F1A-A107-CF428963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3D81A8-7A62-4F32-AD80-5A876AE55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46F193-543C-450F-BEEE-D3DC4444C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873F1-C55B-4E1C-9A3C-4C78DB4B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9922F-39C2-4977-9DAA-A57C0D4B3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1AC2C1-136D-4028-B0EA-5CC6A1F9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12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83B7E-3C01-43DB-8C68-BDF70740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442EC5-8468-4969-BB67-41A37A969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BF0C0D-7928-4373-8570-5E96ADB78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6A771E-ED8B-4C78-9F8B-E0A069D3B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7B1C7-B190-4B98-9366-240542AD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1F44E7-C534-464E-AC68-B9A26855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1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03F3E-DFC4-4066-8C9F-5E6B9485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60751-7B44-4D4D-87F2-E74789882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D3C85-3751-49D0-94C6-8B7DA37E1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A7C03-9D7C-4EEE-BE4F-5CABF3C82D0B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B2E451-22C0-4B89-8E38-3DAF4DDFF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A07F53-DA8F-4190-9068-0867863111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AF0B-DB16-4502-B1C3-2B02A4247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2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44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DA951F-6A64-455D-9DE7-D57A54E2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/>
          <a:stretch/>
        </p:blipFill>
        <p:spPr>
          <a:xfrm>
            <a:off x="852109" y="-20270"/>
            <a:ext cx="10706267" cy="689853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B930CB-84F6-4F55-9B52-4C23F3975E82}"/>
              </a:ext>
            </a:extLst>
          </p:cNvPr>
          <p:cNvSpPr/>
          <p:nvPr/>
        </p:nvSpPr>
        <p:spPr>
          <a:xfrm>
            <a:off x="3185106" y="2399776"/>
            <a:ext cx="60462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16 марта </a:t>
            </a:r>
          </a:p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День абсолютно 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невероятных детей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9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B930CB-84F6-4F55-9B52-4C23F3975E82}"/>
              </a:ext>
            </a:extLst>
          </p:cNvPr>
          <p:cNvSpPr/>
          <p:nvPr/>
        </p:nvSpPr>
        <p:spPr>
          <a:xfrm>
            <a:off x="3093446" y="3012379"/>
            <a:ext cx="615745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невероятный</a:t>
            </a:r>
            <a:endParaRPr lang="ru-RU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61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9A0DED-7E73-42CC-8586-33F3CBA80186}"/>
              </a:ext>
            </a:extLst>
          </p:cNvPr>
          <p:cNvSpPr/>
          <p:nvPr/>
        </p:nvSpPr>
        <p:spPr>
          <a:xfrm>
            <a:off x="163234" y="3943671"/>
            <a:ext cx="3741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ежливость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165415-7BD1-4784-966F-F571FBDF6B47}"/>
              </a:ext>
            </a:extLst>
          </p:cNvPr>
          <p:cNvSpPr/>
          <p:nvPr/>
        </p:nvSpPr>
        <p:spPr>
          <a:xfrm>
            <a:off x="4759801" y="1222400"/>
            <a:ext cx="2672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оброта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C9AFDB-A353-4873-8DA6-0F7F0726E84C}"/>
              </a:ext>
            </a:extLst>
          </p:cNvPr>
          <p:cNvSpPr/>
          <p:nvPr/>
        </p:nvSpPr>
        <p:spPr>
          <a:xfrm>
            <a:off x="7849447" y="2156829"/>
            <a:ext cx="3518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активность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FD6685F-2A77-456F-9792-47E83076767D}"/>
              </a:ext>
            </a:extLst>
          </p:cNvPr>
          <p:cNvSpPr/>
          <p:nvPr/>
        </p:nvSpPr>
        <p:spPr>
          <a:xfrm>
            <a:off x="3567006" y="5085220"/>
            <a:ext cx="5057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ответственность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E1FEA05-C7B9-4278-9B95-02BCCCA0D6C9}"/>
              </a:ext>
            </a:extLst>
          </p:cNvPr>
          <p:cNvSpPr/>
          <p:nvPr/>
        </p:nvSpPr>
        <p:spPr>
          <a:xfrm>
            <a:off x="57180" y="2134805"/>
            <a:ext cx="3953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искренность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0AF0E99-89CB-4A31-9A35-4A8F080DAAE4}"/>
              </a:ext>
            </a:extLst>
          </p:cNvPr>
          <p:cNvSpPr/>
          <p:nvPr/>
        </p:nvSpPr>
        <p:spPr>
          <a:xfrm>
            <a:off x="7924791" y="3954770"/>
            <a:ext cx="3368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упрямство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3617A8A-EFC4-4529-B21B-AB44B3127411}"/>
              </a:ext>
            </a:extLst>
          </p:cNvPr>
          <p:cNvSpPr/>
          <p:nvPr/>
        </p:nvSpPr>
        <p:spPr>
          <a:xfrm>
            <a:off x="562094" y="564714"/>
            <a:ext cx="2943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смелость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2116E1B-62A1-4388-961A-9CCF8799BAF8}"/>
              </a:ext>
            </a:extLst>
          </p:cNvPr>
          <p:cNvSpPr/>
          <p:nvPr/>
        </p:nvSpPr>
        <p:spPr>
          <a:xfrm>
            <a:off x="7587902" y="564714"/>
            <a:ext cx="4042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тревожность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D59E765-EBA2-41A8-9842-FC68FE048F16}"/>
              </a:ext>
            </a:extLst>
          </p:cNvPr>
          <p:cNvSpPr/>
          <p:nvPr/>
        </p:nvSpPr>
        <p:spPr>
          <a:xfrm>
            <a:off x="3112651" y="3020341"/>
            <a:ext cx="5966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веренность в себе</a:t>
            </a:r>
          </a:p>
        </p:txBody>
      </p:sp>
    </p:spTree>
    <p:extLst>
      <p:ext uri="{BB962C8B-B14F-4D97-AF65-F5344CB8AC3E}">
        <p14:creationId xmlns:p14="http://schemas.microsoft.com/office/powerpoint/2010/main" val="394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509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4BEA73-F7DC-41B8-927E-4040FEAFC752}"/>
              </a:ext>
            </a:extLst>
          </p:cNvPr>
          <p:cNvSpPr/>
          <p:nvPr/>
        </p:nvSpPr>
        <p:spPr>
          <a:xfrm>
            <a:off x="2047847" y="2833656"/>
            <a:ext cx="822372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</a:t>
            </a:r>
            <a:r>
              <a:rPr lang="ru-RU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слове «МЫ» – </a:t>
            </a:r>
          </a:p>
          <a:p>
            <a:pPr algn="ctr"/>
            <a:r>
              <a:rPr lang="ru-RU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сто тысяч «Я»</a:t>
            </a:r>
            <a:endParaRPr lang="ru-RU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neposedy-rodina-moja — копия-0-18.6">
            <a:hlinkClick r:id="" action="ppaction://media"/>
            <a:extLst>
              <a:ext uri="{FF2B5EF4-FFF2-40B4-BE49-F238E27FC236}">
                <a16:creationId xmlns:a16="http://schemas.microsoft.com/office/drawing/2014/main" id="{A8658F6A-97BB-45AC-9CF5-125982B9D3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239" y="5744481"/>
            <a:ext cx="406400" cy="406400"/>
          </a:xfrm>
          <a:prstGeom prst="rect">
            <a:avLst/>
          </a:prstGeom>
        </p:spPr>
      </p:pic>
      <p:pic>
        <p:nvPicPr>
          <p:cNvPr id="5" name="neposedy-rodina-moja [music]-18.3-270.6">
            <a:hlinkClick r:id="" action="ppaction://media"/>
            <a:extLst>
              <a:ext uri="{FF2B5EF4-FFF2-40B4-BE49-F238E27FC236}">
                <a16:creationId xmlns:a16="http://schemas.microsoft.com/office/drawing/2014/main" id="{B6B19851-27BF-4447-9BDB-B90BFF5842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42361" y="57444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2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34694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DA951F-6A64-455D-9DE7-D57A54E2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"/>
          <a:stretch/>
        </p:blipFill>
        <p:spPr>
          <a:xfrm>
            <a:off x="852109" y="-20270"/>
            <a:ext cx="10706267" cy="689853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B930CB-84F6-4F55-9B52-4C23F3975E82}"/>
              </a:ext>
            </a:extLst>
          </p:cNvPr>
          <p:cNvSpPr/>
          <p:nvPr/>
        </p:nvSpPr>
        <p:spPr>
          <a:xfrm>
            <a:off x="3185106" y="2399776"/>
            <a:ext cx="604620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16 марта </a:t>
            </a:r>
          </a:p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День абсолютно </a:t>
            </a:r>
          </a:p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невероятных детей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462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37B93D-86F9-4C02-AB77-F6ED04286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71" y="3563712"/>
            <a:ext cx="4160914" cy="31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DACF6F-F425-46B3-B97B-7723F27C6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12" y="3563712"/>
            <a:ext cx="4160914" cy="312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068090-0651-4727-B83A-B5451C270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71" y="173602"/>
            <a:ext cx="4160914" cy="312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256ECD-73B5-44DB-8E73-B37BC90B6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12" y="173604"/>
            <a:ext cx="4160914" cy="3120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1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292D8-D09A-420C-BAFA-6C2CEDCC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C47D01-1795-441D-A5A6-FD42EED11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1D9BD1-9DEA-4D34-AED5-F108F4479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7" y="2425702"/>
            <a:ext cx="5546268" cy="4159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924395-F157-4E3A-BA2B-2D083277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03" y="232394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7684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35</Words>
  <Application>Microsoft Office PowerPoint</Application>
  <PresentationFormat>Широкоэкранный</PresentationFormat>
  <Paragraphs>20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Малафеевы</dc:creator>
  <cp:lastModifiedBy>Малафеевы</cp:lastModifiedBy>
  <cp:revision>5</cp:revision>
  <dcterms:created xsi:type="dcterms:W3CDTF">2023-03-15T13:57:23Z</dcterms:created>
  <dcterms:modified xsi:type="dcterms:W3CDTF">2023-03-16T16:17:26Z</dcterms:modified>
</cp:coreProperties>
</file>