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F02-27A5-435A-A64A-CDEF9F0B9289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17FE-6B7F-4692-ABEF-8522586D9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74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F02-27A5-435A-A64A-CDEF9F0B9289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17FE-6B7F-4692-ABEF-8522586D9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6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F02-27A5-435A-A64A-CDEF9F0B9289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17FE-6B7F-4692-ABEF-8522586D9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7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F02-27A5-435A-A64A-CDEF9F0B9289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17FE-6B7F-4692-ABEF-8522586D9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06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F02-27A5-435A-A64A-CDEF9F0B9289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17FE-6B7F-4692-ABEF-8522586D9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53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F02-27A5-435A-A64A-CDEF9F0B9289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17FE-6B7F-4692-ABEF-8522586D9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0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F02-27A5-435A-A64A-CDEF9F0B9289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17FE-6B7F-4692-ABEF-8522586D9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15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F02-27A5-435A-A64A-CDEF9F0B9289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17FE-6B7F-4692-ABEF-8522586D9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2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F02-27A5-435A-A64A-CDEF9F0B9289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17FE-6B7F-4692-ABEF-8522586D9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12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F02-27A5-435A-A64A-CDEF9F0B9289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17FE-6B7F-4692-ABEF-8522586D9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309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F02-27A5-435A-A64A-CDEF9F0B9289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717FE-6B7F-4692-ABEF-8522586D9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6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91F02-27A5-435A-A64A-CDEF9F0B9289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717FE-6B7F-4692-ABEF-8522586D9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5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088" y="343007"/>
            <a:ext cx="122925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6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6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ɑɪ</a:t>
            </a:r>
            <a:r>
              <a:rPr lang="en-US" sz="6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  </a:t>
            </a:r>
            <a:r>
              <a:rPr lang="en-US" sz="6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sz="6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6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6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 wh</a:t>
            </a:r>
            <a:r>
              <a:rPr lang="en-US" sz="6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6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 m</a:t>
            </a:r>
            <a:r>
              <a:rPr lang="en-US" sz="6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6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ce.</a:t>
            </a:r>
            <a:endParaRPr lang="ru-RU" sz="6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6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6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eɪ</a:t>
            </a:r>
            <a:r>
              <a:rPr lang="en-US" sz="6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6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6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6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</a:t>
            </a:r>
            <a:r>
              <a:rPr lang="en-US" sz="6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what d</a:t>
            </a:r>
            <a:r>
              <a:rPr lang="en-US" sz="6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6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 it is tod</a:t>
            </a:r>
            <a:r>
              <a:rPr lang="en-US" sz="6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</a:t>
            </a:r>
            <a:r>
              <a:rPr lang="en-US" sz="6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6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6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[ŋ] </a:t>
            </a:r>
            <a:r>
              <a:rPr lang="en-US" sz="6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6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Fishi</a:t>
            </a:r>
            <a:r>
              <a:rPr lang="en-US" sz="6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ng</a:t>
            </a:r>
            <a:r>
              <a:rPr lang="en-US" sz="6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6600" dirty="0">
                <a:latin typeface="Times New Roman" panose="02020603050405020304" pitchFamily="18" charset="0"/>
                <a:ea typeface="Calibri" panose="020F0502020204030204" pitchFamily="34" charset="0"/>
              </a:rPr>
              <a:t>is bori</a:t>
            </a:r>
            <a:r>
              <a:rPr lang="en-US" sz="6600" b="1" dirty="0">
                <a:latin typeface="Times New Roman" panose="02020603050405020304" pitchFamily="18" charset="0"/>
                <a:ea typeface="Calibri" panose="020F0502020204030204" pitchFamily="34" charset="0"/>
              </a:rPr>
              <a:t>ng</a:t>
            </a:r>
            <a:r>
              <a:rPr lang="en-US" sz="6600" dirty="0">
                <a:latin typeface="Times New Roman" panose="02020603050405020304" pitchFamily="18" charset="0"/>
                <a:ea typeface="Calibri" panose="020F0502020204030204" pitchFamily="34" charset="0"/>
              </a:rPr>
              <a:t>, singi</a:t>
            </a:r>
            <a:r>
              <a:rPr lang="en-US" sz="6600" b="1" dirty="0">
                <a:latin typeface="Times New Roman" panose="02020603050405020304" pitchFamily="18" charset="0"/>
                <a:ea typeface="Calibri" panose="020F0502020204030204" pitchFamily="34" charset="0"/>
              </a:rPr>
              <a:t>ng</a:t>
            </a:r>
            <a:r>
              <a:rPr lang="en-US" sz="6600" dirty="0">
                <a:latin typeface="Times New Roman" panose="02020603050405020304" pitchFamily="18" charset="0"/>
                <a:ea typeface="Calibri" panose="020F0502020204030204" pitchFamily="34" charset="0"/>
              </a:rPr>
              <a:t> is interesti</a:t>
            </a:r>
            <a:r>
              <a:rPr lang="en-US" sz="6600" b="1" dirty="0">
                <a:latin typeface="Times New Roman" panose="02020603050405020304" pitchFamily="18" charset="0"/>
                <a:ea typeface="Calibri" panose="020F0502020204030204" pitchFamily="34" charset="0"/>
              </a:rPr>
              <a:t>ng</a:t>
            </a:r>
            <a:r>
              <a:rPr lang="en-US" sz="66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17398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758952" y="0"/>
            <a:ext cx="11036808" cy="6461022"/>
            <a:chOff x="758952" y="0"/>
            <a:chExt cx="11036808" cy="6461022"/>
          </a:xfrm>
        </p:grpSpPr>
        <p:sp>
          <p:nvSpPr>
            <p:cNvPr id="2" name="TextBox 1"/>
            <p:cNvSpPr txBox="1"/>
            <p:nvPr/>
          </p:nvSpPr>
          <p:spPr>
            <a:xfrm>
              <a:off x="1261872" y="0"/>
              <a:ext cx="3369512" cy="56323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Like</a:t>
              </a:r>
            </a:p>
            <a:p>
              <a:r>
                <a:rPr lang="en-US" sz="60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Love</a:t>
              </a:r>
            </a:p>
            <a:p>
              <a:r>
                <a:rPr lang="en-US" sz="60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Hate</a:t>
              </a:r>
            </a:p>
            <a:p>
              <a:r>
                <a:rPr lang="en-US" sz="60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Enjoy</a:t>
              </a:r>
            </a:p>
            <a:p>
              <a:r>
                <a:rPr lang="en-US" sz="60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Don`t like</a:t>
              </a:r>
            </a:p>
            <a:p>
              <a:endParaRPr lang="en-US" sz="6000" dirty="0" smtClean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866739" y="1504533"/>
              <a:ext cx="6078459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8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+</a:t>
              </a:r>
              <a:r>
                <a:rPr lang="en-US" sz="88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ru-RU" sz="66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 глагол</a:t>
              </a:r>
              <a:r>
                <a:rPr lang="en-US" sz="66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ru-RU" sz="88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+</a:t>
              </a:r>
              <a:r>
                <a:rPr lang="ru-RU" sz="66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sz="66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sz="6600" dirty="0" err="1" smtClean="0">
                  <a:latin typeface="Cambria" panose="02040503050406030204" pitchFamily="18" charset="0"/>
                  <a:ea typeface="Cambria" panose="02040503050406030204" pitchFamily="18" charset="0"/>
                </a:rPr>
                <a:t>ing</a:t>
              </a:r>
              <a:endParaRPr lang="ru-RU" sz="66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528188" y="5353026"/>
              <a:ext cx="5153911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6600" dirty="0">
                  <a:solidFill>
                    <a:srgbClr val="0000CC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I like cooking.</a:t>
              </a:r>
              <a:endParaRPr lang="ru-RU" sz="6600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58952" y="64008"/>
              <a:ext cx="11036808" cy="5001768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95757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83792" y="286804"/>
            <a:ext cx="9268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sz="5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like playing 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piano</a:t>
            </a:r>
            <a:r>
              <a:rPr lang="en-US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You </a:t>
            </a:r>
            <a:r>
              <a:rPr lang="en-US" sz="5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hate riding 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</a:rPr>
              <a:t>a bike</a:t>
            </a:r>
            <a:r>
              <a:rPr lang="en-US" sz="5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en-US" sz="5400" dirty="0" smtClean="0">
                <a:latin typeface="Times New Roman" panose="02020603050405020304" pitchFamily="18" charset="0"/>
              </a:rPr>
              <a:t>We </a:t>
            </a:r>
            <a:r>
              <a:rPr lang="en-US" sz="5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like feeding </a:t>
            </a:r>
            <a:r>
              <a:rPr lang="en-US" sz="5400" dirty="0" smtClean="0">
                <a:latin typeface="Times New Roman" panose="02020603050405020304" pitchFamily="18" charset="0"/>
              </a:rPr>
              <a:t>our cat.</a:t>
            </a:r>
          </a:p>
          <a:p>
            <a:r>
              <a:rPr lang="en-US" sz="5400" dirty="0" smtClean="0">
                <a:latin typeface="Times New Roman" panose="02020603050405020304" pitchFamily="18" charset="0"/>
              </a:rPr>
              <a:t>They </a:t>
            </a:r>
            <a:r>
              <a:rPr lang="en-US" sz="5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don`t like </a:t>
            </a:r>
            <a:r>
              <a:rPr lang="en-US" sz="5400" dirty="0" smtClean="0">
                <a:latin typeface="Times New Roman" panose="02020603050405020304" pitchFamily="18" charset="0"/>
              </a:rPr>
              <a:t>singing.</a:t>
            </a:r>
            <a:endParaRPr lang="ru-RU" sz="5400" dirty="0"/>
          </a:p>
          <a:p>
            <a:pPr>
              <a:spcAft>
                <a:spcPts val="0"/>
              </a:spcAft>
            </a:pP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US" sz="5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enjoys driving 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 </a:t>
            </a:r>
            <a:r>
              <a:rPr lang="en-US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car.</a:t>
            </a: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 </a:t>
            </a:r>
            <a:r>
              <a:rPr lang="en-US" sz="5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loves reading 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books</a:t>
            </a:r>
            <a:r>
              <a:rPr lang="en-US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5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5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US" sz="5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likes sleeping.</a:t>
            </a:r>
            <a:endParaRPr lang="ru-RU" sz="5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5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21792" y="0"/>
            <a:ext cx="11492671" cy="6740307"/>
            <a:chOff x="621792" y="0"/>
            <a:chExt cx="11492671" cy="6740307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621792" y="0"/>
              <a:ext cx="8686800" cy="67403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72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 like watching.</a:t>
              </a:r>
              <a:endParaRPr lang="ru-RU" sz="7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n-US" sz="72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 like swimming.</a:t>
              </a:r>
              <a:endParaRPr lang="ru-RU" sz="7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n-US" sz="72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 love walking.</a:t>
              </a:r>
              <a:endParaRPr lang="ru-RU" sz="7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n-US" sz="72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 love jumping.</a:t>
              </a:r>
              <a:endParaRPr lang="ru-RU" sz="7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n-US" sz="72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 enjoy sleeping.</a:t>
              </a:r>
              <a:endParaRPr lang="ru-RU" sz="7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en-US" sz="72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 enjoy sitting.</a:t>
              </a:r>
              <a:endParaRPr lang="ru-RU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6" name="Picture 2" descr="https://proprikol.ru/wp-content/uploads/2019/09/kartinki-zaryadka-dlya-detej-6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6767" y="1093914"/>
              <a:ext cx="4707696" cy="45479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70114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106</Words>
  <Application>Microsoft Office PowerPoint</Application>
  <PresentationFormat>Широкоэкранный</PresentationFormat>
  <Paragraphs>23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24</cp:revision>
  <dcterms:created xsi:type="dcterms:W3CDTF">2021-11-09T15:44:06Z</dcterms:created>
  <dcterms:modified xsi:type="dcterms:W3CDTF">2022-11-27T15:26:27Z</dcterms:modified>
</cp:coreProperties>
</file>