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9" r:id="rId6"/>
    <p:sldId id="268" r:id="rId7"/>
    <p:sldId id="257" r:id="rId8"/>
    <p:sldId id="266" r:id="rId9"/>
    <p:sldId id="272" r:id="rId10"/>
    <p:sldId id="271" r:id="rId11"/>
    <p:sldId id="267" r:id="rId12"/>
    <p:sldId id="270" r:id="rId13"/>
    <p:sldId id="273" r:id="rId14"/>
  </p:sldIdLst>
  <p:sldSz cx="9144000" cy="5143500" type="screen16x9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E0"/>
    <a:srgbClr val="FC16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5492A-0552-40CB-8C87-34F18C5D717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300419-1F64-420D-85A8-DC185855D577}">
      <dgm:prSet phldrT="[Текст]"/>
      <dgm:spPr/>
      <dgm:t>
        <a:bodyPr/>
        <a:lstStyle/>
        <a:p>
          <a:r>
            <a:rPr lang="ru-RU" dirty="0" smtClean="0"/>
            <a:t>Игры на уроках</a:t>
          </a:r>
          <a:endParaRPr lang="ru-RU" dirty="0"/>
        </a:p>
      </dgm:t>
    </dgm:pt>
    <dgm:pt modelId="{97A735D1-7B23-4230-A143-62E68FA8F73B}" type="parTrans" cxnId="{DA227776-4113-47ED-AE6A-184A43A6731D}">
      <dgm:prSet/>
      <dgm:spPr/>
      <dgm:t>
        <a:bodyPr/>
        <a:lstStyle/>
        <a:p>
          <a:endParaRPr lang="ru-RU"/>
        </a:p>
      </dgm:t>
    </dgm:pt>
    <dgm:pt modelId="{BDE0A801-0E6F-4875-A5A7-771322AB012E}" type="sibTrans" cxnId="{DA227776-4113-47ED-AE6A-184A43A6731D}">
      <dgm:prSet/>
      <dgm:spPr/>
      <dgm:t>
        <a:bodyPr/>
        <a:lstStyle/>
        <a:p>
          <a:endParaRPr lang="ru-RU"/>
        </a:p>
      </dgm:t>
    </dgm:pt>
    <dgm:pt modelId="{054E2A93-E48A-4B12-A895-5E4EBDCAA905}">
      <dgm:prSet phldrT="[Текст]"/>
      <dgm:spPr>
        <a:gradFill rotWithShape="0">
          <a:gsLst>
            <a:gs pos="0">
              <a:srgbClr val="94B6E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Традиционные игровые технологии</a:t>
          </a:r>
          <a:endParaRPr lang="ru-RU" dirty="0"/>
        </a:p>
      </dgm:t>
    </dgm:pt>
    <dgm:pt modelId="{52FFCBAA-A11B-4992-8945-B033DA44AA9F}" type="parTrans" cxnId="{118D31B4-56B8-43C1-9991-350DD3BD9ED6}">
      <dgm:prSet/>
      <dgm:spPr/>
      <dgm:t>
        <a:bodyPr/>
        <a:lstStyle/>
        <a:p>
          <a:endParaRPr lang="ru-RU"/>
        </a:p>
      </dgm:t>
    </dgm:pt>
    <dgm:pt modelId="{D58774E3-F661-4258-B615-B5343B216602}" type="sibTrans" cxnId="{118D31B4-56B8-43C1-9991-350DD3BD9ED6}">
      <dgm:prSet/>
      <dgm:spPr/>
      <dgm:t>
        <a:bodyPr/>
        <a:lstStyle/>
        <a:p>
          <a:endParaRPr lang="ru-RU"/>
        </a:p>
      </dgm:t>
    </dgm:pt>
    <dgm:pt modelId="{74097A02-A451-4CC8-A660-31423BFD6FDA}">
      <dgm:prSet/>
      <dgm:spPr>
        <a:gradFill rotWithShape="0">
          <a:gsLst>
            <a:gs pos="0">
              <a:srgbClr val="94B6E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Новые информационные технологии </a:t>
          </a:r>
          <a:endParaRPr lang="ru-RU" dirty="0"/>
        </a:p>
      </dgm:t>
    </dgm:pt>
    <dgm:pt modelId="{6E9BDBDE-B110-4343-8A54-2F4ADCCB88DF}" type="parTrans" cxnId="{6D14FEED-15A5-41E1-8AC7-3870E83971C5}">
      <dgm:prSet/>
      <dgm:spPr/>
      <dgm:t>
        <a:bodyPr/>
        <a:lstStyle/>
        <a:p>
          <a:endParaRPr lang="ru-RU"/>
        </a:p>
      </dgm:t>
    </dgm:pt>
    <dgm:pt modelId="{8449C755-13D4-4002-8C62-BCE1196A08BD}" type="sibTrans" cxnId="{6D14FEED-15A5-41E1-8AC7-3870E83971C5}">
      <dgm:prSet/>
      <dgm:spPr/>
      <dgm:t>
        <a:bodyPr/>
        <a:lstStyle/>
        <a:p>
          <a:endParaRPr lang="ru-RU"/>
        </a:p>
      </dgm:t>
    </dgm:pt>
    <dgm:pt modelId="{D34C9818-E570-4755-9046-C30E969B906F}" type="pres">
      <dgm:prSet presAssocID="{BB95492A-0552-40CB-8C87-34F18C5D71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17BDA5-9CFD-42B7-BA4A-44037BBA6EF7}" type="pres">
      <dgm:prSet presAssocID="{8C300419-1F64-420D-85A8-DC185855D577}" presName="hierRoot1" presStyleCnt="0">
        <dgm:presLayoutVars>
          <dgm:hierBranch val="init"/>
        </dgm:presLayoutVars>
      </dgm:prSet>
      <dgm:spPr/>
    </dgm:pt>
    <dgm:pt modelId="{1F792C52-89DE-4CE4-A219-D91274256AD2}" type="pres">
      <dgm:prSet presAssocID="{8C300419-1F64-420D-85A8-DC185855D577}" presName="rootComposite1" presStyleCnt="0"/>
      <dgm:spPr/>
    </dgm:pt>
    <dgm:pt modelId="{460C95E0-162D-457B-888F-6C7C3C53341D}" type="pres">
      <dgm:prSet presAssocID="{8C300419-1F64-420D-85A8-DC185855D5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C157A-F67B-4A06-B380-FD7DEB50E837}" type="pres">
      <dgm:prSet presAssocID="{8C300419-1F64-420D-85A8-DC185855D5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339C66-25AB-45C6-A20B-6341F40CA20A}" type="pres">
      <dgm:prSet presAssocID="{8C300419-1F64-420D-85A8-DC185855D577}" presName="hierChild2" presStyleCnt="0"/>
      <dgm:spPr/>
    </dgm:pt>
    <dgm:pt modelId="{7FDFD923-7798-442F-9F07-C9B7613845B3}" type="pres">
      <dgm:prSet presAssocID="{52FFCBAA-A11B-4992-8945-B033DA44AA9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D38B72A-0947-4A66-B5D1-FE3165FCBACD}" type="pres">
      <dgm:prSet presAssocID="{054E2A93-E48A-4B12-A895-5E4EBDCAA905}" presName="hierRoot2" presStyleCnt="0">
        <dgm:presLayoutVars>
          <dgm:hierBranch val="init"/>
        </dgm:presLayoutVars>
      </dgm:prSet>
      <dgm:spPr/>
    </dgm:pt>
    <dgm:pt modelId="{78C8AA1E-27C1-4544-AA91-5F5D53819F45}" type="pres">
      <dgm:prSet presAssocID="{054E2A93-E48A-4B12-A895-5E4EBDCAA905}" presName="rootComposite" presStyleCnt="0"/>
      <dgm:spPr/>
    </dgm:pt>
    <dgm:pt modelId="{2D010C41-CD0E-4728-987E-268E1C164BB8}" type="pres">
      <dgm:prSet presAssocID="{054E2A93-E48A-4B12-A895-5E4EBDCAA9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8B52E-45F0-464E-B104-5CF124730637}" type="pres">
      <dgm:prSet presAssocID="{054E2A93-E48A-4B12-A895-5E4EBDCAA905}" presName="rootConnector" presStyleLbl="node2" presStyleIdx="0" presStyleCnt="2"/>
      <dgm:spPr/>
      <dgm:t>
        <a:bodyPr/>
        <a:lstStyle/>
        <a:p>
          <a:endParaRPr lang="ru-RU"/>
        </a:p>
      </dgm:t>
    </dgm:pt>
    <dgm:pt modelId="{E74B9175-D281-4CD2-B83C-A7992D60D74C}" type="pres">
      <dgm:prSet presAssocID="{054E2A93-E48A-4B12-A895-5E4EBDCAA905}" presName="hierChild4" presStyleCnt="0"/>
      <dgm:spPr/>
    </dgm:pt>
    <dgm:pt modelId="{226751C2-6F16-4F11-AA22-3E222BCCF3A7}" type="pres">
      <dgm:prSet presAssocID="{054E2A93-E48A-4B12-A895-5E4EBDCAA905}" presName="hierChild5" presStyleCnt="0"/>
      <dgm:spPr/>
    </dgm:pt>
    <dgm:pt modelId="{FD3E0A38-5D2B-43B0-A44E-9547DD6AB9A4}" type="pres">
      <dgm:prSet presAssocID="{6E9BDBDE-B110-4343-8A54-2F4ADCCB88D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D797D33-2385-429F-914C-8D77CC8C34EB}" type="pres">
      <dgm:prSet presAssocID="{74097A02-A451-4CC8-A660-31423BFD6FDA}" presName="hierRoot2" presStyleCnt="0">
        <dgm:presLayoutVars>
          <dgm:hierBranch val="init"/>
        </dgm:presLayoutVars>
      </dgm:prSet>
      <dgm:spPr/>
    </dgm:pt>
    <dgm:pt modelId="{6F026A0B-F22B-4265-ABCD-A50FB4F49F89}" type="pres">
      <dgm:prSet presAssocID="{74097A02-A451-4CC8-A660-31423BFD6FDA}" presName="rootComposite" presStyleCnt="0"/>
      <dgm:spPr/>
    </dgm:pt>
    <dgm:pt modelId="{0073B969-BE36-4648-A151-36C1D302C533}" type="pres">
      <dgm:prSet presAssocID="{74097A02-A451-4CC8-A660-31423BFD6F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016483-7A73-42C3-845D-4BDDBA6AA00F}" type="pres">
      <dgm:prSet presAssocID="{74097A02-A451-4CC8-A660-31423BFD6FDA}" presName="rootConnector" presStyleLbl="node2" presStyleIdx="1" presStyleCnt="2"/>
      <dgm:spPr/>
      <dgm:t>
        <a:bodyPr/>
        <a:lstStyle/>
        <a:p>
          <a:endParaRPr lang="ru-RU"/>
        </a:p>
      </dgm:t>
    </dgm:pt>
    <dgm:pt modelId="{B58B6B65-5948-458A-B2F3-5277B26F1F52}" type="pres">
      <dgm:prSet presAssocID="{74097A02-A451-4CC8-A660-31423BFD6FDA}" presName="hierChild4" presStyleCnt="0"/>
      <dgm:spPr/>
    </dgm:pt>
    <dgm:pt modelId="{7ECBDD40-3BF4-4543-9F62-E6FA74B68C22}" type="pres">
      <dgm:prSet presAssocID="{74097A02-A451-4CC8-A660-31423BFD6FDA}" presName="hierChild5" presStyleCnt="0"/>
      <dgm:spPr/>
    </dgm:pt>
    <dgm:pt modelId="{026E1800-5FE1-4F7A-9EFE-7EFD171F683E}" type="pres">
      <dgm:prSet presAssocID="{8C300419-1F64-420D-85A8-DC185855D577}" presName="hierChild3" presStyleCnt="0"/>
      <dgm:spPr/>
    </dgm:pt>
  </dgm:ptLst>
  <dgm:cxnLst>
    <dgm:cxn modelId="{6D14FEED-15A5-41E1-8AC7-3870E83971C5}" srcId="{8C300419-1F64-420D-85A8-DC185855D577}" destId="{74097A02-A451-4CC8-A660-31423BFD6FDA}" srcOrd="1" destOrd="0" parTransId="{6E9BDBDE-B110-4343-8A54-2F4ADCCB88DF}" sibTransId="{8449C755-13D4-4002-8C62-BCE1196A08BD}"/>
    <dgm:cxn modelId="{26FED5A4-D71B-49C0-B450-B54EE3AC3EB6}" type="presOf" srcId="{054E2A93-E48A-4B12-A895-5E4EBDCAA905}" destId="{4C98B52E-45F0-464E-B104-5CF124730637}" srcOrd="1" destOrd="0" presId="urn:microsoft.com/office/officeart/2005/8/layout/orgChart1"/>
    <dgm:cxn modelId="{2EB26A10-8895-464C-8B77-BDDC6FF521CD}" type="presOf" srcId="{8C300419-1F64-420D-85A8-DC185855D577}" destId="{291C157A-F67B-4A06-B380-FD7DEB50E837}" srcOrd="1" destOrd="0" presId="urn:microsoft.com/office/officeart/2005/8/layout/orgChart1"/>
    <dgm:cxn modelId="{A8B26E2D-2155-40DD-AB27-5C3533E872D0}" type="presOf" srcId="{52FFCBAA-A11B-4992-8945-B033DA44AA9F}" destId="{7FDFD923-7798-442F-9F07-C9B7613845B3}" srcOrd="0" destOrd="0" presId="urn:microsoft.com/office/officeart/2005/8/layout/orgChart1"/>
    <dgm:cxn modelId="{71CAC053-6832-4F65-9E43-FD9076B7CDDF}" type="presOf" srcId="{74097A02-A451-4CC8-A660-31423BFD6FDA}" destId="{5A016483-7A73-42C3-845D-4BDDBA6AA00F}" srcOrd="1" destOrd="0" presId="urn:microsoft.com/office/officeart/2005/8/layout/orgChart1"/>
    <dgm:cxn modelId="{5AFB1370-C310-478A-84CA-C0AF9DCB8039}" type="presOf" srcId="{8C300419-1F64-420D-85A8-DC185855D577}" destId="{460C95E0-162D-457B-888F-6C7C3C53341D}" srcOrd="0" destOrd="0" presId="urn:microsoft.com/office/officeart/2005/8/layout/orgChart1"/>
    <dgm:cxn modelId="{15984F91-DCD6-4296-A452-0260F8AB0A96}" type="presOf" srcId="{6E9BDBDE-B110-4343-8A54-2F4ADCCB88DF}" destId="{FD3E0A38-5D2B-43B0-A44E-9547DD6AB9A4}" srcOrd="0" destOrd="0" presId="urn:microsoft.com/office/officeart/2005/8/layout/orgChart1"/>
    <dgm:cxn modelId="{2BE19694-A2AF-44EA-B847-287C93298C48}" type="presOf" srcId="{BB95492A-0552-40CB-8C87-34F18C5D717D}" destId="{D34C9818-E570-4755-9046-C30E969B906F}" srcOrd="0" destOrd="0" presId="urn:microsoft.com/office/officeart/2005/8/layout/orgChart1"/>
    <dgm:cxn modelId="{E89DCACF-8903-4512-90C1-7DF9E6FD0E7E}" type="presOf" srcId="{054E2A93-E48A-4B12-A895-5E4EBDCAA905}" destId="{2D010C41-CD0E-4728-987E-268E1C164BB8}" srcOrd="0" destOrd="0" presId="urn:microsoft.com/office/officeart/2005/8/layout/orgChart1"/>
    <dgm:cxn modelId="{118D31B4-56B8-43C1-9991-350DD3BD9ED6}" srcId="{8C300419-1F64-420D-85A8-DC185855D577}" destId="{054E2A93-E48A-4B12-A895-5E4EBDCAA905}" srcOrd="0" destOrd="0" parTransId="{52FFCBAA-A11B-4992-8945-B033DA44AA9F}" sibTransId="{D58774E3-F661-4258-B615-B5343B216602}"/>
    <dgm:cxn modelId="{DA227776-4113-47ED-AE6A-184A43A6731D}" srcId="{BB95492A-0552-40CB-8C87-34F18C5D717D}" destId="{8C300419-1F64-420D-85A8-DC185855D577}" srcOrd="0" destOrd="0" parTransId="{97A735D1-7B23-4230-A143-62E68FA8F73B}" sibTransId="{BDE0A801-0E6F-4875-A5A7-771322AB012E}"/>
    <dgm:cxn modelId="{17162A02-3C8E-42AB-BB8D-2E34A067854B}" type="presOf" srcId="{74097A02-A451-4CC8-A660-31423BFD6FDA}" destId="{0073B969-BE36-4648-A151-36C1D302C533}" srcOrd="0" destOrd="0" presId="urn:microsoft.com/office/officeart/2005/8/layout/orgChart1"/>
    <dgm:cxn modelId="{BA2E9549-FE75-4A0B-B331-7F2ED36182F2}" type="presParOf" srcId="{D34C9818-E570-4755-9046-C30E969B906F}" destId="{1A17BDA5-9CFD-42B7-BA4A-44037BBA6EF7}" srcOrd="0" destOrd="0" presId="urn:microsoft.com/office/officeart/2005/8/layout/orgChart1"/>
    <dgm:cxn modelId="{36A89850-FB55-4E80-9073-48A5C962DDD7}" type="presParOf" srcId="{1A17BDA5-9CFD-42B7-BA4A-44037BBA6EF7}" destId="{1F792C52-89DE-4CE4-A219-D91274256AD2}" srcOrd="0" destOrd="0" presId="urn:microsoft.com/office/officeart/2005/8/layout/orgChart1"/>
    <dgm:cxn modelId="{BF5A937F-37B5-487C-866A-21B99708EE2F}" type="presParOf" srcId="{1F792C52-89DE-4CE4-A219-D91274256AD2}" destId="{460C95E0-162D-457B-888F-6C7C3C53341D}" srcOrd="0" destOrd="0" presId="urn:microsoft.com/office/officeart/2005/8/layout/orgChart1"/>
    <dgm:cxn modelId="{0C4EA6E0-4D0D-4C53-809A-257F2B3BE2C1}" type="presParOf" srcId="{1F792C52-89DE-4CE4-A219-D91274256AD2}" destId="{291C157A-F67B-4A06-B380-FD7DEB50E837}" srcOrd="1" destOrd="0" presId="urn:microsoft.com/office/officeart/2005/8/layout/orgChart1"/>
    <dgm:cxn modelId="{5BDCAB8C-9977-47D9-A2F2-A8B7ABFCCF0A}" type="presParOf" srcId="{1A17BDA5-9CFD-42B7-BA4A-44037BBA6EF7}" destId="{31339C66-25AB-45C6-A20B-6341F40CA20A}" srcOrd="1" destOrd="0" presId="urn:microsoft.com/office/officeart/2005/8/layout/orgChart1"/>
    <dgm:cxn modelId="{675C25DF-7B09-4C6A-A511-50D49FBE1DC8}" type="presParOf" srcId="{31339C66-25AB-45C6-A20B-6341F40CA20A}" destId="{7FDFD923-7798-442F-9F07-C9B7613845B3}" srcOrd="0" destOrd="0" presId="urn:microsoft.com/office/officeart/2005/8/layout/orgChart1"/>
    <dgm:cxn modelId="{84B90965-B6D4-453D-AD3E-81AA7FD3F1FF}" type="presParOf" srcId="{31339C66-25AB-45C6-A20B-6341F40CA20A}" destId="{FD38B72A-0947-4A66-B5D1-FE3165FCBACD}" srcOrd="1" destOrd="0" presId="urn:microsoft.com/office/officeart/2005/8/layout/orgChart1"/>
    <dgm:cxn modelId="{D7A514CC-17AD-4605-8EC5-85B953D2A53B}" type="presParOf" srcId="{FD38B72A-0947-4A66-B5D1-FE3165FCBACD}" destId="{78C8AA1E-27C1-4544-AA91-5F5D53819F45}" srcOrd="0" destOrd="0" presId="urn:microsoft.com/office/officeart/2005/8/layout/orgChart1"/>
    <dgm:cxn modelId="{6E26ECE8-9A92-4C17-B61E-5F1DFB17220E}" type="presParOf" srcId="{78C8AA1E-27C1-4544-AA91-5F5D53819F45}" destId="{2D010C41-CD0E-4728-987E-268E1C164BB8}" srcOrd="0" destOrd="0" presId="urn:microsoft.com/office/officeart/2005/8/layout/orgChart1"/>
    <dgm:cxn modelId="{3AAA5673-E91C-4338-9EB1-83564F033FA6}" type="presParOf" srcId="{78C8AA1E-27C1-4544-AA91-5F5D53819F45}" destId="{4C98B52E-45F0-464E-B104-5CF124730637}" srcOrd="1" destOrd="0" presId="urn:microsoft.com/office/officeart/2005/8/layout/orgChart1"/>
    <dgm:cxn modelId="{A4E9C7E1-D194-4598-A9CD-D82375E61CDF}" type="presParOf" srcId="{FD38B72A-0947-4A66-B5D1-FE3165FCBACD}" destId="{E74B9175-D281-4CD2-B83C-A7992D60D74C}" srcOrd="1" destOrd="0" presId="urn:microsoft.com/office/officeart/2005/8/layout/orgChart1"/>
    <dgm:cxn modelId="{1FBEDCD6-EC06-42FE-9CE5-900A1CA79071}" type="presParOf" srcId="{FD38B72A-0947-4A66-B5D1-FE3165FCBACD}" destId="{226751C2-6F16-4F11-AA22-3E222BCCF3A7}" srcOrd="2" destOrd="0" presId="urn:microsoft.com/office/officeart/2005/8/layout/orgChart1"/>
    <dgm:cxn modelId="{72CA2DD0-6FA8-45B4-9AD7-DBD4AAA3BD66}" type="presParOf" srcId="{31339C66-25AB-45C6-A20B-6341F40CA20A}" destId="{FD3E0A38-5D2B-43B0-A44E-9547DD6AB9A4}" srcOrd="2" destOrd="0" presId="urn:microsoft.com/office/officeart/2005/8/layout/orgChart1"/>
    <dgm:cxn modelId="{E6A11F76-B1DB-4859-B6CF-AAEF77C3F4B7}" type="presParOf" srcId="{31339C66-25AB-45C6-A20B-6341F40CA20A}" destId="{2D797D33-2385-429F-914C-8D77CC8C34EB}" srcOrd="3" destOrd="0" presId="urn:microsoft.com/office/officeart/2005/8/layout/orgChart1"/>
    <dgm:cxn modelId="{597E6222-3CEC-4636-AAC0-6DC740F08ACA}" type="presParOf" srcId="{2D797D33-2385-429F-914C-8D77CC8C34EB}" destId="{6F026A0B-F22B-4265-ABCD-A50FB4F49F89}" srcOrd="0" destOrd="0" presId="urn:microsoft.com/office/officeart/2005/8/layout/orgChart1"/>
    <dgm:cxn modelId="{D00B2B37-4BE4-444E-A99F-AF1297D3EB1F}" type="presParOf" srcId="{6F026A0B-F22B-4265-ABCD-A50FB4F49F89}" destId="{0073B969-BE36-4648-A151-36C1D302C533}" srcOrd="0" destOrd="0" presId="urn:microsoft.com/office/officeart/2005/8/layout/orgChart1"/>
    <dgm:cxn modelId="{61C7203A-9D7E-47EE-ACCC-8292CF8C5B78}" type="presParOf" srcId="{6F026A0B-F22B-4265-ABCD-A50FB4F49F89}" destId="{5A016483-7A73-42C3-845D-4BDDBA6AA00F}" srcOrd="1" destOrd="0" presId="urn:microsoft.com/office/officeart/2005/8/layout/orgChart1"/>
    <dgm:cxn modelId="{1181BA82-DE7E-4771-97FB-C60866B069E1}" type="presParOf" srcId="{2D797D33-2385-429F-914C-8D77CC8C34EB}" destId="{B58B6B65-5948-458A-B2F3-5277B26F1F52}" srcOrd="1" destOrd="0" presId="urn:microsoft.com/office/officeart/2005/8/layout/orgChart1"/>
    <dgm:cxn modelId="{6607C2C4-AB1E-42EF-ADF9-7E7CB4C0BBD8}" type="presParOf" srcId="{2D797D33-2385-429F-914C-8D77CC8C34EB}" destId="{7ECBDD40-3BF4-4543-9F62-E6FA74B68C22}" srcOrd="2" destOrd="0" presId="urn:microsoft.com/office/officeart/2005/8/layout/orgChart1"/>
    <dgm:cxn modelId="{B645CEBF-B813-4AFD-AF47-EA789458C981}" type="presParOf" srcId="{1A17BDA5-9CFD-42B7-BA4A-44037BBA6EF7}" destId="{026E1800-5FE1-4F7A-9EFE-7EFD171F683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https://litigationsupportguru.com/wp-content/uploads/2014/10/drawing_math_equation_pc_3804-1000x6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23825"/>
            <a:ext cx="2790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https://ds03.infourok.ru/uploads/ex/12c0/0004f4bf-bd2144d2/img0.jpg"/>
          <p:cNvPicPr>
            <a:picLocks noChangeAspect="1" noChangeArrowheads="1"/>
          </p:cNvPicPr>
          <p:nvPr userDrawn="1"/>
        </p:nvPicPr>
        <p:blipFill>
          <a:blip r:embed="rId3"/>
          <a:srcRect t="30910" b="48485"/>
          <a:stretch>
            <a:fillRect/>
          </a:stretch>
        </p:blipFill>
        <p:spPr bwMode="auto">
          <a:xfrm>
            <a:off x="107950" y="123825"/>
            <a:ext cx="5832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http://mir.zavantag.com/pars_docs/refs/38/37984/37984_html_170530c2.gif"/>
          <p:cNvPicPr>
            <a:picLocks noChangeAspect="1" noChangeArrowheads="1"/>
          </p:cNvPicPr>
          <p:nvPr userDrawn="1"/>
        </p:nvPicPr>
        <p:blipFill>
          <a:blip r:embed="rId4" cstate="print"/>
          <a:srcRect l="13336" t="10939" r="5801" b="8206"/>
          <a:stretch>
            <a:fillRect/>
          </a:stretch>
        </p:blipFill>
        <p:spPr bwMode="auto">
          <a:xfrm>
            <a:off x="107950" y="3076575"/>
            <a:ext cx="25193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52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579862"/>
            <a:ext cx="596875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56A3-D1EA-42E9-89B1-8E761426B286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E7FE-2801-46E0-9335-BDBAEB06B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FC89-C22A-4D80-99B5-20B8021F4A4B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0B72-A3C7-4636-B4E5-C3341251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1EED-C48E-4675-9F2C-B128916BD2FC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BA70-244E-485C-BBD1-908EA432B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250825" y="195263"/>
            <a:ext cx="8642350" cy="914400"/>
          </a:xfrm>
          <a:prstGeom prst="frame">
            <a:avLst>
              <a:gd name="adj1" fmla="val 9587"/>
            </a:avLst>
          </a:prstGeom>
          <a:solidFill>
            <a:srgbClr val="FC1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8" descr="http://mir.zavantag.com/pars_docs/refs/38/37984/37984_html_170530c2.gif"/>
          <p:cNvPicPr>
            <a:picLocks noChangeAspect="1" noChangeArrowheads="1"/>
          </p:cNvPicPr>
          <p:nvPr userDrawn="1"/>
        </p:nvPicPr>
        <p:blipFill>
          <a:blip r:embed="rId2"/>
          <a:srcRect l="13336" t="10939" r="5801" b="8206"/>
          <a:stretch>
            <a:fillRect/>
          </a:stretch>
        </p:blipFill>
        <p:spPr bwMode="auto">
          <a:xfrm>
            <a:off x="107950" y="3940175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09"/>
            <a:ext cx="8352928" cy="6480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6724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C118-34B7-4D20-AC1F-93F2DCCDA016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78B6-2439-4A0F-A6E4-68E40E51F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76D2-991F-4371-9352-CD79D5E05470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7A55-D39F-4DE7-B295-2548F94D5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250825" y="195263"/>
            <a:ext cx="8642350" cy="914400"/>
          </a:xfrm>
          <a:prstGeom prst="frame">
            <a:avLst>
              <a:gd name="adj1" fmla="val 9587"/>
            </a:avLst>
          </a:prstGeom>
          <a:solidFill>
            <a:srgbClr val="FC1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1"/>
            <a:ext cx="8352928" cy="6480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8280" y="1275606"/>
            <a:ext cx="4038600" cy="36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4162" y="1275606"/>
            <a:ext cx="4038600" cy="36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6BE4-5E26-42B9-AA6D-824FE5A91D1A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3790-C79C-42CD-A98A-B5CA36400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7030-6318-4697-ADDB-9C3B06C00C36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D0F2-8C9D-4E83-AFBE-C83D9C32E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 userDrawn="1"/>
        </p:nvSpPr>
        <p:spPr>
          <a:xfrm>
            <a:off x="250825" y="195263"/>
            <a:ext cx="8642350" cy="914400"/>
          </a:xfrm>
          <a:prstGeom prst="frame">
            <a:avLst>
              <a:gd name="adj1" fmla="val 9587"/>
            </a:avLst>
          </a:prstGeom>
          <a:solidFill>
            <a:srgbClr val="FC1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1"/>
            <a:ext cx="8352928" cy="64807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8189-16E1-415C-8600-1AFF34D3761F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C607-B26C-43C7-BABB-4C716C048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1C4A-ECAF-4BD1-9538-B08DE4DFD74E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58C3-9823-4FC5-841A-E7043BFB5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0889-9FCB-41BB-82FD-81BB9DAF6C64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734A-2921-4A1C-9015-D0757BAA7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8813-B315-4558-9160-E20B78196628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26FD-33D7-4A7F-AA62-08D81C55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960A5-49E0-49D5-AAD9-0CFC2C696022}" type="datetimeFigureOut">
              <a:rPr lang="ru-RU"/>
              <a:pPr>
                <a:defRPr/>
              </a:pPr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6D7A9-9CCB-487C-9360-BBF2A0BE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17"/>
            </a:avLst>
          </a:prstGeom>
          <a:solidFill>
            <a:srgbClr val="FC1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4" r:id="rId3"/>
    <p:sldLayoutId id="2147483703" r:id="rId4"/>
    <p:sldLayoutId id="2147483695" r:id="rId5"/>
    <p:sldLayoutId id="2147483704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west-matematika.jimdo.com/" TargetMode="External"/><Relationship Id="rId2" Type="http://schemas.openxmlformats.org/officeDocument/2006/relationships/hyperlink" Target="https://beb-questskazka.jimdo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calelements.jimdo.com/" TargetMode="External"/><Relationship Id="rId5" Type="http://schemas.openxmlformats.org/officeDocument/2006/relationships/hyperlink" Target="http://chemistryclasses.jimdo.com/" TargetMode="External"/><Relationship Id="rId4" Type="http://schemas.openxmlformats.org/officeDocument/2006/relationships/hyperlink" Target="http://chemistryreactions.jimd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2;&#1088;&#1080;&#1085;&#1099;%20&#1089;%20&#1074;&#1077;&#1073;&#1089;&#1072;&#1081;&#1090;&#1072;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tes.google.com/view/web-8-9/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rprizeme.ru/studio/" TargetMode="External"/><Relationship Id="rId2" Type="http://schemas.openxmlformats.org/officeDocument/2006/relationships/hyperlink" Target="http://ru.jimdo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8;&#1077;&#1081;&#1085;%20&#1088;&#1080;&#1085;&#1075;%207%20&#1040;%20&#1082;&#1083;&#1072;&#1089;&#1089;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3122"/>
            <a:ext cx="7772400" cy="1103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Использование технологии </a:t>
            </a:r>
            <a:r>
              <a:rPr lang="en-US" sz="3600" b="1" dirty="0" smtClean="0"/>
              <a:t>WEB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квест</a:t>
            </a:r>
            <a:r>
              <a:rPr lang="ru-RU" sz="3600" b="1" dirty="0" smtClean="0"/>
              <a:t> </a:t>
            </a:r>
            <a:r>
              <a:rPr lang="ru-RU" sz="3600" b="1" dirty="0" smtClean="0"/>
              <a:t>на уроках математики</a:t>
            </a:r>
            <a:endParaRPr lang="ru-RU" sz="7200" dirty="0"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1987" y="3714758"/>
            <a:ext cx="4672013" cy="13144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 математики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МБОУ СОШ № 38  г. Чебоксары 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Герасимова Ирина Георгиевна</a:t>
            </a:r>
            <a:endParaRPr lang="ru-RU" alt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6"/>
            <a:ext cx="7500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образцы</a:t>
            </a:r>
          </a:p>
          <a:p>
            <a:r>
              <a:rPr lang="ru-RU" sz="2400" u="sng" dirty="0" smtClean="0">
                <a:hlinkClick r:id="rId2"/>
              </a:rPr>
              <a:t>https://beb-questskazka.jimdo.com</a:t>
            </a:r>
            <a:r>
              <a:rPr lang="ru-RU" sz="2400" dirty="0" smtClean="0"/>
              <a:t> (литературное чтение, начальная школа)</a:t>
            </a:r>
          </a:p>
          <a:p>
            <a:r>
              <a:rPr lang="ru-RU" sz="2400" u="sng" dirty="0" smtClean="0">
                <a:hlinkClick r:id="rId3"/>
              </a:rPr>
              <a:t>https://qwest-matematika.jimdo.com/</a:t>
            </a:r>
            <a:r>
              <a:rPr lang="ru-RU" sz="2400" dirty="0" smtClean="0"/>
              <a:t>  (математика, основная школа)</a:t>
            </a:r>
          </a:p>
          <a:p>
            <a:r>
              <a:rPr lang="ru-RU" sz="2400" u="sng" dirty="0" smtClean="0">
                <a:hlinkClick r:id="rId4"/>
              </a:rPr>
              <a:t>http://chemistryreactions.jimdo.com/</a:t>
            </a:r>
            <a:r>
              <a:rPr lang="ru-RU" sz="2400" dirty="0" smtClean="0"/>
              <a:t> (химия, основная школа)</a:t>
            </a:r>
          </a:p>
          <a:p>
            <a:r>
              <a:rPr lang="ru-RU" sz="2400" u="sng" dirty="0" smtClean="0">
                <a:hlinkClick r:id="rId5"/>
              </a:rPr>
              <a:t>http://chemistryclasses.jimdo.com/</a:t>
            </a:r>
            <a:r>
              <a:rPr lang="ru-RU" sz="2400" dirty="0" smtClean="0"/>
              <a:t> (химия, основная школа)</a:t>
            </a:r>
          </a:p>
          <a:p>
            <a:r>
              <a:rPr lang="ru-RU" sz="2400" u="sng" dirty="0" smtClean="0">
                <a:hlinkClick r:id="rId6"/>
              </a:rPr>
              <a:t>http://chemicalelements.jimdo.com/</a:t>
            </a:r>
            <a:r>
              <a:rPr lang="ru-RU" sz="2400" dirty="0" smtClean="0"/>
              <a:t> (химия, основная школа)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iki.soiro.ru/images/RRR_webcwest_2019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5"/>
            <a:ext cx="25447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5000625" y="4643438"/>
            <a:ext cx="400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5"/>
              </a:rPr>
              <a:t>https://sites.google.com/view/web-8-9/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 – конструкторы </a:t>
            </a:r>
            <a:r>
              <a:rPr lang="ru-RU" dirty="0" err="1" smtClean="0"/>
              <a:t>квестов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Jimdo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http://ru.jimdo.com/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https://surprizeme.ru/studio/</a:t>
            </a:r>
            <a:endParaRPr lang="en-US" dirty="0" smtClean="0"/>
          </a:p>
          <a:p>
            <a:r>
              <a:rPr lang="ru-RU" dirty="0" err="1" smtClean="0"/>
              <a:t>zunal-konstruktor-veb-kvestov</a:t>
            </a:r>
            <a:endParaRPr lang="en-US" dirty="0" smtClean="0"/>
          </a:p>
          <a:p>
            <a:r>
              <a:rPr lang="ru-RU" dirty="0" err="1" smtClean="0"/>
              <a:t>ru.wix.com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ru-RU" dirty="0" smtClean="0"/>
              <a:t>сайт</a:t>
            </a:r>
            <a:endParaRPr lang="en-US" dirty="0" smtClean="0"/>
          </a:p>
          <a:p>
            <a:r>
              <a:rPr lang="ru-RU" dirty="0" err="1" smtClean="0"/>
              <a:t>nitforyou.com</a:t>
            </a:r>
            <a:r>
              <a:rPr lang="ru-RU" dirty="0" smtClean="0"/>
              <a:t>/</a:t>
            </a:r>
            <a:r>
              <a:rPr lang="ru-RU" dirty="0" err="1" smtClean="0"/>
              <a:t>webquest-maker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74295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«Играют люди на планете, играют птицы и жуки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Играют все, но только дети играют ото всей души.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И если в школе на уроке вдруг поведется поиграть,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То нет счастливей их на свете и выучат всё - всё на пять.</a:t>
            </a:r>
            <a:endParaRPr lang="ru-RU" sz="2800">
              <a:latin typeface="Calibri" pitchFamily="34" charset="0"/>
            </a:endParaRPr>
          </a:p>
          <a:p>
            <a:r>
              <a:rPr lang="ru-RU" sz="2800" i="1">
                <a:latin typeface="Calibri" pitchFamily="34" charset="0"/>
              </a:rPr>
              <a:t>К. Д. Ушинский</a:t>
            </a:r>
            <a:endParaRPr lang="ru-RU" sz="2800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42976" y="142858"/>
          <a:ext cx="707236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395288" y="339725"/>
            <a:ext cx="8353425" cy="6477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Традиционные игровые технологии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 на уроках математики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288" y="1276350"/>
            <a:ext cx="4038600" cy="3598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Игра-путешествие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Игра – соревнования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Урок – улей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Урок-сказка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КВН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Крестики-нолики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err="1" smtClean="0"/>
              <a:t>Брейн-ринг</a:t>
            </a: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Кроссворды, ребусы, шарады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Занимательные и логические задачи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33938" y="1276350"/>
            <a:ext cx="4038600" cy="3598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 smtClean="0"/>
              <a:t>Игровые ситуации на уроке: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Прочитай слово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Игра – Солнышко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Игра – лестница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Математическая эстафета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Графический диктант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Конкурс художников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Морской бой</a:t>
            </a:r>
            <a:endParaRPr lang="ru-RU" sz="2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001024" y="4500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24"/>
            <a:ext cx="49291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 технология с дружественным интерфейсом работы пользователя, использующая персональные компьютеры и телекоммуникационные средства.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858148" y="4500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0"/>
            <a:ext cx="7272337" cy="11160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БРЕЙН - РИНГ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4294967295"/>
          </p:nvPr>
        </p:nvSpPr>
        <p:spPr>
          <a:xfrm>
            <a:off x="0" y="2517775"/>
            <a:ext cx="3786188" cy="187642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/>
              <a:t>Математическая игра по мотивам романа  Яна </a:t>
            </a:r>
            <a:r>
              <a:rPr lang="ru-RU" sz="2000" b="1" i="1" dirty="0" err="1" smtClean="0"/>
              <a:t>Мартелла</a:t>
            </a:r>
            <a:r>
              <a:rPr lang="ru-RU" sz="2000" b="1" i="1" dirty="0" smtClean="0"/>
              <a:t> «Жизнь Пи»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/>
              <a:t>Подготовил ученики 7 А класса Герасимов Денис </a:t>
            </a:r>
            <a:endParaRPr lang="ru-RU" sz="2000" b="1" i="1" dirty="0"/>
          </a:p>
        </p:txBody>
      </p:sp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500063" y="4429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1.bp.blogspot.com/-TrDDgQUfDVM/W3Q-MwXCoHI/AAAAAAAADA0/qeWOjh4Dl2IpoDCTg2YZDQo1UB2s4_9BQCLcBGAs/s1600/Webq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8"/>
            <a:ext cx="2869997" cy="1692250"/>
          </a:xfrm>
          <a:prstGeom prst="rect">
            <a:avLst/>
          </a:prstGeom>
          <a:noFill/>
        </p:spPr>
      </p:pic>
      <p:sp>
        <p:nvSpPr>
          <p:cNvPr id="8195" name="Объект 2"/>
          <p:cNvSpPr>
            <a:spLocks noGrp="1"/>
          </p:cNvSpPr>
          <p:nvPr>
            <p:ph idx="4294967295"/>
          </p:nvPr>
        </p:nvSpPr>
        <p:spPr>
          <a:xfrm>
            <a:off x="142844" y="714362"/>
            <a:ext cx="8642350" cy="3671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                                                                                     Актуальность</a:t>
            </a:r>
            <a:r>
              <a:rPr lang="ru-RU" dirty="0" smtClean="0"/>
              <a:t> использования новых технологий, таких как </a:t>
            </a:r>
            <a:r>
              <a:rPr lang="ru-RU" dirty="0" err="1" smtClean="0"/>
              <a:t>веб-квесты</a:t>
            </a:r>
            <a:r>
              <a:rPr lang="ru-RU" dirty="0" smtClean="0"/>
              <a:t>, обоснована потерей интереса к школе со стороны детей, научно-техническим прогрессом и повсеместным использованием сети Интернет и её ресурсов.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42938" y="435768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Веб – квест - это сайт в Интернете, с которым работают учащиеся, выполняя ту или иную учебную задачу.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29256" y="2143122"/>
            <a:ext cx="3094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поиск.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60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 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сеть, (всемирная) паутина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357172"/>
            <a:ext cx="8462962" cy="1017587"/>
          </a:xfrm>
        </p:spPr>
        <p:txBody>
          <a:bodyPr/>
          <a:lstStyle/>
          <a:p>
            <a:r>
              <a:rPr lang="ru-RU" sz="2000" b="1" dirty="0" smtClean="0"/>
              <a:t>Технология </a:t>
            </a:r>
            <a:r>
              <a:rPr lang="ru-RU" sz="2000" b="1" dirty="0" err="1" smtClean="0"/>
              <a:t>веб-квеста</a:t>
            </a:r>
            <a:r>
              <a:rPr lang="ru-RU" sz="2000" b="1" dirty="0" smtClean="0"/>
              <a:t>, как технология организации интерактивной учебной деятельности, включает в себя следующие элементы, которые отличают ее от простого поиска информации в Интернете: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2844" y="1643056"/>
            <a:ext cx="8858250" cy="2457450"/>
          </a:xfrm>
        </p:spPr>
        <p:txBody>
          <a:bodyPr/>
          <a:lstStyle/>
          <a:p>
            <a:r>
              <a:rPr lang="ru-RU" sz="2400" dirty="0" smtClean="0"/>
              <a:t>наличие проблемы, которую необходимо решить в ходе прохождения </a:t>
            </a:r>
            <a:r>
              <a:rPr lang="ru-RU" sz="2400" dirty="0" err="1" smtClean="0"/>
              <a:t>квеста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для достижения цели (решения проблемы) осуществляется поиск необходимой  информации и ее обработка;</a:t>
            </a:r>
          </a:p>
          <a:p>
            <a:r>
              <a:rPr lang="ru-RU" sz="2400" dirty="0" smtClean="0"/>
              <a:t>деятельность учащихся осуществляется в игровой форме;</a:t>
            </a:r>
          </a:p>
          <a:p>
            <a:r>
              <a:rPr lang="ru-RU" sz="2400" dirty="0" smtClean="0"/>
              <a:t>результатом деятельности являются новые знания и умения.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269</Words>
  <Application>Microsoft Office PowerPoint</Application>
  <PresentationFormat>Экран (16:9)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технологии WEB – квест на уроках математики</vt:lpstr>
      <vt:lpstr>Слайд 2</vt:lpstr>
      <vt:lpstr>Слайд 3</vt:lpstr>
      <vt:lpstr>Традиционные игровые технологии   на уроках математики</vt:lpstr>
      <vt:lpstr>Слайд 5</vt:lpstr>
      <vt:lpstr>БРЕЙН - РИНГ</vt:lpstr>
      <vt:lpstr>Слайд 7</vt:lpstr>
      <vt:lpstr>Слайд 8</vt:lpstr>
      <vt:lpstr>Технология веб-квеста, как технология организации интерактивной учебной деятельности, включает в себя следующие элементы, которые отличают ее от простого поиска информации в Интернете:</vt:lpstr>
      <vt:lpstr>Слайд 10</vt:lpstr>
      <vt:lpstr>Слайд 11</vt:lpstr>
      <vt:lpstr>Сайты – конструкторы квестов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51</cp:revision>
  <dcterms:created xsi:type="dcterms:W3CDTF">2019-08-11T12:54:09Z</dcterms:created>
  <dcterms:modified xsi:type="dcterms:W3CDTF">2023-11-25T20:11:09Z</dcterms:modified>
</cp:coreProperties>
</file>