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2" r:id="rId4"/>
    <p:sldId id="265" r:id="rId5"/>
    <p:sldId id="272" r:id="rId6"/>
    <p:sldId id="264" r:id="rId7"/>
    <p:sldId id="276" r:id="rId8"/>
    <p:sldId id="277" r:id="rId9"/>
    <p:sldId id="279" r:id="rId10"/>
    <p:sldId id="270" r:id="rId11"/>
    <p:sldId id="269" r:id="rId12"/>
    <p:sldId id="261" r:id="rId13"/>
    <p:sldId id="275" r:id="rId14"/>
    <p:sldId id="267" r:id="rId15"/>
    <p:sldId id="274" r:id="rId16"/>
    <p:sldId id="271" r:id="rId17"/>
    <p:sldId id="266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4C85E-1B3B-4EF1-8A78-A4F57655A2F7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B502-663B-4C43-AFCC-D91A51CDB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56E6E-FB64-4C0F-8EFB-2547CE20F786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789E1-CC1B-4740-B749-591A71C13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E6F7E-ACE2-45C5-8B16-95C9184C5C4A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D9BF-1F37-4CEC-80CA-9360ADBCA7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B5DDE-1604-42C8-954A-6E8D0F9A7383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226F-F822-4EA5-A267-82C8935CD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5C25-03B9-418A-998F-332F7300F8A8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DCA17-8829-42C9-8351-526D42D0F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D63A3-B7F3-4EED-B52D-9C66AEF3B7E5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57C6-262E-4401-A488-0E840B17C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7C18-1C0B-4E20-9124-910E358C80A9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6B87-A0E8-4D94-8E1B-D629395E5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6E73-90A7-4112-9CE1-4AE8B50583F1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E00A7-C1E6-48BE-873B-CAED12C3E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312CA-D059-46B3-9265-C8CE6DCE1284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1440E-97EE-40D0-A04D-C8C3DF3CE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96E3C-EA85-43CA-AF9E-37067777A2BF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4C08-331C-4A95-B214-372A88B73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F5786-12E8-4EDA-BC62-F8B359760EEC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22944-4F85-440C-AE37-DBECCD0712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52E505-CD39-4FB6-A1F3-8422814F9409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006E8E-BAAD-4531-94CE-1523715B4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M:\правда и ложь\bigicon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928688"/>
            <a:ext cx="5000625" cy="5000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438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Полиграф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3314" name="Picture 2" descr="M:\правда и ложь\1256297282_1231328373_true-or-l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860800"/>
            <a:ext cx="3784600" cy="2770188"/>
          </a:xfrm>
        </p:spPr>
      </p:pic>
      <p:pic>
        <p:nvPicPr>
          <p:cNvPr id="22531" name="Picture 3" descr="M:\правда и ложь\shutterstock_862441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052513"/>
            <a:ext cx="4056062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M:\правда и ложь\YzT0-_LubK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052513"/>
            <a:ext cx="34115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M:\правда и ложь\0c203ea764288283307d5910f0b1a4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88913"/>
            <a:ext cx="44640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M:\правда и ложь\kak_nauchilis_raspoznavat_pravdu_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2997200"/>
            <a:ext cx="4568825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Пословицы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Ложь и приятеля делает врагом.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Врёт и глазом не моргнёт.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Молодому врать вредно, а старому непотребно.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Кто сам врёт, тот никому не верит.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Сладкая ложь лучше горькой правды.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Маленькая ложь за собой большую ведёт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Раз соврал, в другой раз не поверят.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Мир правдой держится.</a:t>
            </a:r>
          </a:p>
          <a:p>
            <a:pPr>
              <a:lnSpc>
                <a:spcPct val="80000"/>
              </a:lnSpc>
            </a:pPr>
            <a:endParaRPr lang="ru-RU" smtClean="0">
              <a:solidFill>
                <a:srgbClr val="D60093"/>
              </a:solidFill>
            </a:endParaRPr>
          </a:p>
        </p:txBody>
      </p:sp>
      <p:pic>
        <p:nvPicPr>
          <p:cNvPr id="23555" name="Picture 1" descr="M:\правда и ложь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88913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«Правда и ложь»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57813"/>
          </a:xfrm>
        </p:spPr>
        <p:txBody>
          <a:bodyPr rtlCol="0">
            <a:noAutofit/>
          </a:bodyPr>
          <a:lstStyle/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Единственный в мире продукт, который никогда не портится — это мед.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— это большая раскаленная звезда.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Арбуз — это ягода.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Звезды — это дети солнца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Кукушонок может выбрасывать из гнезда всех остальных птенчиков.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Утенок будет считать мамой того, кого первого увидит после рождения.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вершине горы будет теплее, потому что ближе к солнцу.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Следы ног человека на Луне останутся навечно.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Лягушки никогда не пьют.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дерево посадить корнями вверх, его корни превратятся в ветки.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Ананасы растут на пальмах .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Белые медведи имеют черную кожу, а их шерсть прозрачная.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дождевых червей по пять сердец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Лунная дорожка в море служит мостом по которому можно ходить.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   Ворона и сорока — одно и то же.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    Рубанок — инструмент столяра.</a:t>
            </a:r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5722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17.  Кашпо — вид шарфа. 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18.  Бобслей — санный вид спорта. 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19.  23:00 — то же, что 8 часов вечера. 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20.  Если сегодня четверг, то позавчера был вторник.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21.  Суши — японское блюдо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22.  Ежи впадают в спячку.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23.  Хомяки являются хищниками. 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24.  Кондитер изготавливает обувь.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25.  На футбольном поле двое ворот.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26.  Кипяток загасит огонь быстрее холодной воды. 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27. 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Пирсинг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это вид спорта. 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28.  Полное имя Димы — Владимир. 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29.  Вороны питаются только сыром. 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30.  Про Каштанку написал Чехов. 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31.  Берлин — столица Лондона. 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32. Красная Шапочка шла к дедушке. 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33. Курочку </a:t>
            </a:r>
            <a:r>
              <a:rPr lang="ru-RU" sz="1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Рябу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придумал Лев Толстой. 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34. Парфюмер занимается духами. 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35. Коровы относятся к травоядным. 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36.  В прятки можно играть только вдвоем. 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Профессии, которые связаны с обманом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Приведём рейтинг профессий – «лгунов».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1.Политик                                      10. Менеджер по продажам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2.Пиарщик                                                11. Страховщик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3.Представитель  творческой                  12. Ученый-теоретик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профессии.                                                 13. Дизайнер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4.Юрист.                                                     14. Чиновник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5.Менеджер по рекламе.                          15. Медик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6.Консультант                                            16.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Турагент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7.Имиджмейкер                                        17. Риэлтор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8.Частный детектив                                  18. Банкир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9.Экономист-аналитик                           19. Коммерсант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                             20. Журналист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8715375" cy="5126038"/>
          </a:xfrm>
        </p:spPr>
        <p:txBody>
          <a:bodyPr rtlCol="0">
            <a:normAutofit fontScale="92500" lnSpcReduction="20000"/>
          </a:bodyPr>
          <a:lstStyle/>
          <a:p>
            <a:pPr algn="r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воплощение зла - ...</a:t>
            </a:r>
          </a:p>
          <a:p>
            <a:pPr algn="r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(ложь)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Чего нет — придумает, закрутит,</a:t>
            </a:r>
          </a:p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перессорит, в душах намутит.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(ложь)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Вползет, как змея, поссоримся ты и я.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r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(ложь)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огне не горит,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воде не тонет,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земле не гниёт.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(правда)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 «Правда и ложь»</a:t>
            </a:r>
          </a:p>
        </p:txBody>
      </p:sp>
      <p:pic>
        <p:nvPicPr>
          <p:cNvPr id="28674" name="Picture 2" descr="M:\правда и ложь\article1522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76500" y="1600200"/>
            <a:ext cx="4191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правил честного поведения.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600200"/>
            <a:ext cx="8786813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Сказал – сделай.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Не уверен – не обещай.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Ошибся – признайся.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Говори только то, что думаешь.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Не можешь сказать правду – объясни почему.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6) Поступай только честно.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Рисунок 4" descr="https://ds05.infourok.ru/uploads/ex/105e/0017ca95-aa1cacc9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правда и ложь?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Притча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8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2" descr="M:\правда и ложь\article152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357313"/>
            <a:ext cx="58531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«Правда и ложь»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1285875"/>
            <a:ext cx="8786812" cy="48831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b="1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Правда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это то, что соответствует  действительности, это истина.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Она включает в себя, силу и превосходство. Этими качествами обладают те люди которые никогда не обманывают. Ведь не всегда просто и легко сказать правду.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А как вы понимаете слово «ложь»?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Намеренное искажение истины, с определённой целью и намерениями.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31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88" y="57150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-Давайте обсудим и выберем из списка к каждому слову, близкие по значению слова, синонимы.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Правда или  ложь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Истина, неправда, действительность, обман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откровенность, враньё, честность, фантазия, открытость, выдумка, притворство.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https://i04.fotocdn.net/s116/e3cc2bab32c48ad8/gallery_m/264480023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571500"/>
            <a:ext cx="8072438" cy="57864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:\правда и ложь\tmpK2555b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857250"/>
            <a:ext cx="229552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Обсуждение ситуаций.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197475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бы вы поступили, если: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получили двойку;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опоздали на урок;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 успели убраться дома до прихода с работы мамы;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выполнили домашнее задание,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 дежурили в классе,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разбили бы телефон,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подрались бы с одноклассником,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обманул учителя и воспитателя 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4" name="Picture 3" descr="M:\правда и ложь\li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643313"/>
            <a:ext cx="205740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M:\правда и ложь\70901329_1298114197_63012404_1282412844_video_404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286250"/>
            <a:ext cx="291465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323850" y="260350"/>
            <a:ext cx="8229600" cy="4525963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</a:rPr>
              <a:t>Вспомните и скажите, какие жесты совершают маленькие дети, если говорят неправду, или уже соврали?</a:t>
            </a:r>
          </a:p>
        </p:txBody>
      </p:sp>
      <p:pic>
        <p:nvPicPr>
          <p:cNvPr id="15362" name="Picture 2" descr="http://dalmama.ru/pict/kogda_rebenok_govorit_nepravd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408146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1334931877_1326879366_zachem-zhe-deti-vru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3"/>
            <a:ext cx="4205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5045075" cy="3357563"/>
          </a:xfrm>
        </p:spPr>
      </p:pic>
      <p:pic>
        <p:nvPicPr>
          <p:cNvPr id="20483" name="Рисунок 4" descr="images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75" y="3573463"/>
            <a:ext cx="49371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 descr="images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2924175"/>
            <a:ext cx="33115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http://becti.net/uploads/posts/2009-10/becti_net_r289897d12t113120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0"/>
            <a:ext cx="2603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ru-RU" smtClean="0"/>
              <a:t>Ложь проявляется: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8686800" cy="36718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 «Теребление» мелких предметов в руках, пуговиц на одежде и т.п..</a:t>
            </a:r>
            <a:br>
              <a:rPr lang="ru-RU" dirty="0" smtClean="0"/>
            </a:br>
            <a:r>
              <a:rPr lang="ru-RU" dirty="0" smtClean="0"/>
              <a:t>2.  Прерывистая и сбивающаяся речь, обрыв фраз на полуслове.</a:t>
            </a:r>
            <a:br>
              <a:rPr lang="ru-RU" dirty="0" smtClean="0"/>
            </a:br>
            <a:r>
              <a:rPr lang="ru-RU" dirty="0" smtClean="0"/>
              <a:t>3. Частое моргание во время ответа на «неудобный» вопрос.</a:t>
            </a:r>
            <a:br>
              <a:rPr lang="ru-RU" dirty="0" smtClean="0"/>
            </a:br>
            <a:r>
              <a:rPr lang="ru-RU" dirty="0" smtClean="0"/>
              <a:t>4. Избегание контакта глаз с собеседником.</a:t>
            </a:r>
          </a:p>
        </p:txBody>
      </p:sp>
      <p:pic>
        <p:nvPicPr>
          <p:cNvPr id="21507" name="Рисунок 4" descr="24d4430c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211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563</Words>
  <PresentationFormat>Экран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Arial</vt:lpstr>
      <vt:lpstr>Times New Roman</vt:lpstr>
      <vt:lpstr>Тема Office</vt:lpstr>
      <vt:lpstr>Слайд 1</vt:lpstr>
      <vt:lpstr>Что такое правда и ложь? Притча </vt:lpstr>
      <vt:lpstr>«Правда и ложь»</vt:lpstr>
      <vt:lpstr>Слайд 4</vt:lpstr>
      <vt:lpstr>Слайд 5</vt:lpstr>
      <vt:lpstr>Обсуждение ситуаций. </vt:lpstr>
      <vt:lpstr>Слайд 7</vt:lpstr>
      <vt:lpstr>Слайд 8</vt:lpstr>
      <vt:lpstr>Ложь проявляется:</vt:lpstr>
      <vt:lpstr>Полиграф   </vt:lpstr>
      <vt:lpstr>Пословицы</vt:lpstr>
      <vt:lpstr>Игра «Правда и ложь»</vt:lpstr>
      <vt:lpstr>Слайд 13</vt:lpstr>
      <vt:lpstr>Профессии, которые связаны с обманом</vt:lpstr>
      <vt:lpstr>Загадки</vt:lpstr>
      <vt:lpstr>Театр «Правда и ложь»</vt:lpstr>
      <vt:lpstr> Составление правил честного поведения.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СПОСОБНОСТИ</dc:title>
  <dc:creator>Ирина</dc:creator>
  <cp:lastModifiedBy>User</cp:lastModifiedBy>
  <cp:revision>31</cp:revision>
  <dcterms:created xsi:type="dcterms:W3CDTF">2021-12-01T16:29:50Z</dcterms:created>
  <dcterms:modified xsi:type="dcterms:W3CDTF">2021-12-02T05:51:50Z</dcterms:modified>
</cp:coreProperties>
</file>