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sldIdLst>
    <p:sldId id="257" r:id="rId3"/>
    <p:sldId id="256" r:id="rId4"/>
    <p:sldId id="277" r:id="rId5"/>
    <p:sldId id="262" r:id="rId6"/>
    <p:sldId id="264" r:id="rId7"/>
    <p:sldId id="267" r:id="rId8"/>
    <p:sldId id="272" r:id="rId9"/>
    <p:sldId id="268" r:id="rId10"/>
    <p:sldId id="270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Сколько программ в ВУЗах страны доступны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программ в ВУЗах страны доступны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8B-445D-ADBF-AC82B2C3B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98B-445D-ADBF-AC82B2C3B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98B-445D-ADBF-AC82B2C3B6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98B-445D-ADBF-AC82B2C3B6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98B-445D-ADBF-AC82B2C3B6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98B-445D-ADBF-AC82B2C3B6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98B-445D-ADBF-AC82B2C3B6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98B-445D-ADBF-AC82B2C3B6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98B-445D-ADBF-AC82B2C3B62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98B-445D-ADBF-AC82B2C3B622}"/>
              </c:ext>
            </c:extLst>
          </c:dPt>
          <c:dLbls>
            <c:dLbl>
              <c:idx val="0"/>
              <c:layout>
                <c:manualLayout>
                  <c:x val="0.14988909026203753"/>
                  <c:y val="0.233420309951413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8B-445D-ADBF-AC82B2C3B622}"/>
                </c:ext>
              </c:extLst>
            </c:dLbl>
            <c:dLbl>
              <c:idx val="1"/>
              <c:layout>
                <c:manualLayout>
                  <c:x val="7.6558105423735978E-2"/>
                  <c:y val="-6.6491833281315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8B-445D-ADBF-AC82B2C3B622}"/>
                </c:ext>
              </c:extLst>
            </c:dLbl>
            <c:dLbl>
              <c:idx val="2"/>
              <c:layout>
                <c:manualLayout>
                  <c:x val="0.2096761428784549"/>
                  <c:y val="-3.24768862852058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8B-445D-ADBF-AC82B2C3B622}"/>
                </c:ext>
              </c:extLst>
            </c:dLbl>
            <c:dLbl>
              <c:idx val="3"/>
              <c:layout>
                <c:manualLayout>
                  <c:x val="-8.7416547310586928E-2"/>
                  <c:y val="-2.92043815752045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8B-445D-ADBF-AC82B2C3B622}"/>
                </c:ext>
              </c:extLst>
            </c:dLbl>
            <c:dLbl>
              <c:idx val="4"/>
              <c:layout>
                <c:manualLayout>
                  <c:x val="-1.3112001410470418E-2"/>
                  <c:y val="2.77659565031645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8B-445D-ADBF-AC82B2C3B622}"/>
                </c:ext>
              </c:extLst>
            </c:dLbl>
            <c:dLbl>
              <c:idx val="5"/>
              <c:layout>
                <c:manualLayout>
                  <c:x val="-5.1669637478547234E-2"/>
                  <c:y val="0.14072306593919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8B-445D-ADBF-AC82B2C3B622}"/>
                </c:ext>
              </c:extLst>
            </c:dLbl>
            <c:dLbl>
              <c:idx val="6"/>
              <c:layout>
                <c:manualLayout>
                  <c:x val="-0.10149309691816681"/>
                  <c:y val="0.204360946707722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8B-445D-ADBF-AC82B2C3B622}"/>
                </c:ext>
              </c:extLst>
            </c:dLbl>
            <c:dLbl>
              <c:idx val="7"/>
              <c:layout>
                <c:manualLayout>
                  <c:x val="-0.17095782030819878"/>
                  <c:y val="0.178977375283719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8B-445D-ADBF-AC82B2C3B622}"/>
                </c:ext>
              </c:extLst>
            </c:dLbl>
            <c:dLbl>
              <c:idx val="8"/>
              <c:layout>
                <c:manualLayout>
                  <c:x val="-0.16590048732988646"/>
                  <c:y val="8.16131401873438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8B-445D-ADBF-AC82B2C3B622}"/>
                </c:ext>
              </c:extLst>
            </c:dLbl>
            <c:dLbl>
              <c:idx val="9"/>
              <c:layout>
                <c:manualLayout>
                  <c:x val="0.19563581640331076"/>
                  <c:y val="9.51091278416012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8B-445D-ADBF-AC82B2C3B62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Профильная математика</c:v>
                </c:pt>
                <c:pt idx="1">
                  <c:v>Информатика</c:v>
                </c:pt>
                <c:pt idx="2">
                  <c:v>Физика</c:v>
                </c:pt>
                <c:pt idx="3">
                  <c:v>Обществознание</c:v>
                </c:pt>
                <c:pt idx="4">
                  <c:v>Иностранный язык</c:v>
                </c:pt>
                <c:pt idx="5">
                  <c:v>История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География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3542</c:v>
                </c:pt>
                <c:pt idx="1">
                  <c:v>2439</c:v>
                </c:pt>
                <c:pt idx="2">
                  <c:v>2174</c:v>
                </c:pt>
                <c:pt idx="3">
                  <c:v>1979</c:v>
                </c:pt>
                <c:pt idx="4">
                  <c:v>1890</c:v>
                </c:pt>
                <c:pt idx="5">
                  <c:v>1305</c:v>
                </c:pt>
                <c:pt idx="6">
                  <c:v>1136</c:v>
                </c:pt>
                <c:pt idx="7">
                  <c:v>681</c:v>
                </c:pt>
                <c:pt idx="8">
                  <c:v>652</c:v>
                </c:pt>
                <c:pt idx="9">
                  <c:v>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B-445D-ADBF-AC82B2C3B622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80949052936758"/>
          <c:y val="0.26544171903038638"/>
          <c:w val="0.16254691601049867"/>
          <c:h val="0.514818647067656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 dpi="0" rotWithShape="1">
      <a:blip xmlns:r="http://schemas.openxmlformats.org/officeDocument/2006/relationships" r:embed="rId3">
        <a:alphaModFix amt="98000"/>
      </a:blip>
      <a:srcRect/>
      <a:tile tx="0" ty="0" sx="100000" sy="100000" flip="none" algn="tl"/>
    </a:blip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EFAFB-2440-40AD-B48E-5E6DF60FADA7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488BB0-63C7-47F8-AA39-7F322E16FEF0}">
      <dgm:prSet phldrT="[Текст]"/>
      <dgm:spPr/>
      <dgm:t>
        <a:bodyPr/>
        <a:lstStyle/>
        <a:p>
          <a:r>
            <a:rPr lang="ru-RU" dirty="0"/>
            <a:t>АРГУМЕНТ</a:t>
          </a:r>
        </a:p>
      </dgm:t>
    </dgm:pt>
    <dgm:pt modelId="{F07977A6-5D80-4CFB-B7A6-B78B9F141022}" type="parTrans" cxnId="{D66C46E0-4F0F-4157-B45A-F457D9E9E60D}">
      <dgm:prSet/>
      <dgm:spPr/>
      <dgm:t>
        <a:bodyPr/>
        <a:lstStyle/>
        <a:p>
          <a:endParaRPr lang="ru-RU"/>
        </a:p>
      </dgm:t>
    </dgm:pt>
    <dgm:pt modelId="{7CF1CF4B-BE49-474B-927E-097BC0FBA3FC}" type="sibTrans" cxnId="{D66C46E0-4F0F-4157-B45A-F457D9E9E60D}">
      <dgm:prSet/>
      <dgm:spPr/>
      <dgm:t>
        <a:bodyPr/>
        <a:lstStyle/>
        <a:p>
          <a:endParaRPr lang="ru-RU"/>
        </a:p>
      </dgm:t>
    </dgm:pt>
    <dgm:pt modelId="{4368A44D-AD53-4983-89DF-79C536168011}">
      <dgm:prSet phldrT="[Текст]"/>
      <dgm:spPr/>
      <dgm:t>
        <a:bodyPr/>
        <a:lstStyle/>
        <a:p>
          <a:r>
            <a:rPr lang="ru-RU" dirty="0"/>
            <a:t>УТВЕРЖДЕНИЕ</a:t>
          </a:r>
        </a:p>
      </dgm:t>
    </dgm:pt>
    <dgm:pt modelId="{5D4AEF53-4983-444E-992D-6FE25C0813BD}" type="parTrans" cxnId="{6E73A60C-1265-4617-9F20-3E1148C10990}">
      <dgm:prSet/>
      <dgm:spPr/>
      <dgm:t>
        <a:bodyPr/>
        <a:lstStyle/>
        <a:p>
          <a:endParaRPr lang="ru-RU"/>
        </a:p>
      </dgm:t>
    </dgm:pt>
    <dgm:pt modelId="{DE2FF8A5-4859-43AF-AD19-663D0D8F7033}" type="sibTrans" cxnId="{6E73A60C-1265-4617-9F20-3E1148C10990}">
      <dgm:prSet/>
      <dgm:spPr/>
      <dgm:t>
        <a:bodyPr/>
        <a:lstStyle/>
        <a:p>
          <a:endParaRPr lang="ru-RU"/>
        </a:p>
      </dgm:t>
    </dgm:pt>
    <dgm:pt modelId="{6710D52D-19A3-4F8D-8340-0A56C633B06F}">
      <dgm:prSet phldrT="[Текст]"/>
      <dgm:spPr/>
      <dgm:t>
        <a:bodyPr/>
        <a:lstStyle/>
        <a:p>
          <a:r>
            <a:rPr lang="ru-RU" dirty="0"/>
            <a:t>ПОЯСНЕНИЕ</a:t>
          </a:r>
        </a:p>
      </dgm:t>
    </dgm:pt>
    <dgm:pt modelId="{FAEFE0C6-FF4C-4589-B3B3-50A2BAAD527D}" type="parTrans" cxnId="{180ABB06-3B74-4CFF-90EB-11A789ED738D}">
      <dgm:prSet/>
      <dgm:spPr/>
      <dgm:t>
        <a:bodyPr/>
        <a:lstStyle/>
        <a:p>
          <a:endParaRPr lang="ru-RU"/>
        </a:p>
      </dgm:t>
    </dgm:pt>
    <dgm:pt modelId="{8E8B3DEF-70F8-4FCC-A4DA-F611A3AF7273}" type="sibTrans" cxnId="{180ABB06-3B74-4CFF-90EB-11A789ED738D}">
      <dgm:prSet/>
      <dgm:spPr/>
      <dgm:t>
        <a:bodyPr/>
        <a:lstStyle/>
        <a:p>
          <a:endParaRPr lang="ru-RU"/>
        </a:p>
      </dgm:t>
    </dgm:pt>
    <dgm:pt modelId="{AF733C87-1116-4F2A-9C77-BA149E6454B6}">
      <dgm:prSet phldrT="[Текст]"/>
      <dgm:spPr/>
      <dgm:t>
        <a:bodyPr/>
        <a:lstStyle/>
        <a:p>
          <a:r>
            <a:rPr lang="ru-RU" dirty="0"/>
            <a:t>ДОКАЗАТЕЛЬСТВО</a:t>
          </a:r>
        </a:p>
      </dgm:t>
    </dgm:pt>
    <dgm:pt modelId="{A0824CA4-0FD0-4016-B57B-CC6A19B467B3}" type="parTrans" cxnId="{2705AF9A-20C7-4952-813E-9046BC28837F}">
      <dgm:prSet/>
      <dgm:spPr/>
      <dgm:t>
        <a:bodyPr/>
        <a:lstStyle/>
        <a:p>
          <a:endParaRPr lang="ru-RU"/>
        </a:p>
      </dgm:t>
    </dgm:pt>
    <dgm:pt modelId="{B3F3D5D5-19EA-4FBF-8A45-F7A2F322C3D4}" type="sibTrans" cxnId="{2705AF9A-20C7-4952-813E-9046BC28837F}">
      <dgm:prSet/>
      <dgm:spPr/>
      <dgm:t>
        <a:bodyPr/>
        <a:lstStyle/>
        <a:p>
          <a:endParaRPr lang="ru-RU"/>
        </a:p>
      </dgm:t>
    </dgm:pt>
    <dgm:pt modelId="{65D8D798-CE2D-4039-83AD-7622C82460FA}">
      <dgm:prSet phldrT="[Текст]"/>
      <dgm:spPr/>
      <dgm:t>
        <a:bodyPr/>
        <a:lstStyle/>
        <a:p>
          <a:r>
            <a:rPr lang="ru-RU" dirty="0"/>
            <a:t>ЗАКЛЮЧЕНИЕ</a:t>
          </a:r>
        </a:p>
      </dgm:t>
    </dgm:pt>
    <dgm:pt modelId="{56ACDC0D-87E6-4F46-874C-BACAC0CC20C0}" type="parTrans" cxnId="{957D1D03-5F3A-4BF0-B9FA-AA0AC9776640}">
      <dgm:prSet/>
      <dgm:spPr/>
      <dgm:t>
        <a:bodyPr/>
        <a:lstStyle/>
        <a:p>
          <a:endParaRPr lang="ru-RU"/>
        </a:p>
      </dgm:t>
    </dgm:pt>
    <dgm:pt modelId="{D9DFF069-4EC1-441E-B002-44E40DFDC43D}" type="sibTrans" cxnId="{957D1D03-5F3A-4BF0-B9FA-AA0AC9776640}">
      <dgm:prSet/>
      <dgm:spPr/>
      <dgm:t>
        <a:bodyPr/>
        <a:lstStyle/>
        <a:p>
          <a:endParaRPr lang="ru-RU"/>
        </a:p>
      </dgm:t>
    </dgm:pt>
    <dgm:pt modelId="{C9E506ED-8F1B-42B5-806D-AE11CF2313F9}" type="pres">
      <dgm:prSet presAssocID="{6CBEFAFB-2440-40AD-B48E-5E6DF60FAD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E684A1-6524-4CC3-885A-AE435C6AD450}" type="pres">
      <dgm:prSet presAssocID="{18488BB0-63C7-47F8-AA39-7F322E16FEF0}" presName="root1" presStyleCnt="0"/>
      <dgm:spPr/>
    </dgm:pt>
    <dgm:pt modelId="{4826D637-FF26-47E7-8E52-D96962974378}" type="pres">
      <dgm:prSet presAssocID="{18488BB0-63C7-47F8-AA39-7F322E16FEF0}" presName="LevelOneTextNode" presStyleLbl="node0" presStyleIdx="0" presStyleCnt="1">
        <dgm:presLayoutVars>
          <dgm:chPref val="3"/>
        </dgm:presLayoutVars>
      </dgm:prSet>
      <dgm:spPr/>
    </dgm:pt>
    <dgm:pt modelId="{0CBACA7A-312D-4950-B637-C9784D8BB544}" type="pres">
      <dgm:prSet presAssocID="{18488BB0-63C7-47F8-AA39-7F322E16FEF0}" presName="level2hierChild" presStyleCnt="0"/>
      <dgm:spPr/>
    </dgm:pt>
    <dgm:pt modelId="{1FA8E421-6F90-451D-8925-4C4A96674D67}" type="pres">
      <dgm:prSet presAssocID="{5D4AEF53-4983-444E-992D-6FE25C0813BD}" presName="conn2-1" presStyleLbl="parChTrans1D2" presStyleIdx="0" presStyleCnt="4"/>
      <dgm:spPr/>
    </dgm:pt>
    <dgm:pt modelId="{7B01A3E5-29D2-4A23-A80E-9ABF373CEDA0}" type="pres">
      <dgm:prSet presAssocID="{5D4AEF53-4983-444E-992D-6FE25C0813BD}" presName="connTx" presStyleLbl="parChTrans1D2" presStyleIdx="0" presStyleCnt="4"/>
      <dgm:spPr/>
    </dgm:pt>
    <dgm:pt modelId="{C8353ADA-AEE6-4309-9692-D447EC44E48A}" type="pres">
      <dgm:prSet presAssocID="{4368A44D-AD53-4983-89DF-79C536168011}" presName="root2" presStyleCnt="0"/>
      <dgm:spPr/>
    </dgm:pt>
    <dgm:pt modelId="{797AAAFE-3B5F-42A1-95D7-E6E10040E63F}" type="pres">
      <dgm:prSet presAssocID="{4368A44D-AD53-4983-89DF-79C536168011}" presName="LevelTwoTextNode" presStyleLbl="node2" presStyleIdx="0" presStyleCnt="4">
        <dgm:presLayoutVars>
          <dgm:chPref val="3"/>
        </dgm:presLayoutVars>
      </dgm:prSet>
      <dgm:spPr/>
    </dgm:pt>
    <dgm:pt modelId="{2E581756-76FF-479C-AC68-45B8B0ABEA09}" type="pres">
      <dgm:prSet presAssocID="{4368A44D-AD53-4983-89DF-79C536168011}" presName="level3hierChild" presStyleCnt="0"/>
      <dgm:spPr/>
    </dgm:pt>
    <dgm:pt modelId="{040954B6-46EF-46AF-9709-A28C1063AEE5}" type="pres">
      <dgm:prSet presAssocID="{FAEFE0C6-FF4C-4589-B3B3-50A2BAAD527D}" presName="conn2-1" presStyleLbl="parChTrans1D2" presStyleIdx="1" presStyleCnt="4"/>
      <dgm:spPr/>
    </dgm:pt>
    <dgm:pt modelId="{3B98473E-214B-49FC-A66C-54DB5D7FFFC2}" type="pres">
      <dgm:prSet presAssocID="{FAEFE0C6-FF4C-4589-B3B3-50A2BAAD527D}" presName="connTx" presStyleLbl="parChTrans1D2" presStyleIdx="1" presStyleCnt="4"/>
      <dgm:spPr/>
    </dgm:pt>
    <dgm:pt modelId="{E64D1353-43B2-4479-BDD5-C9F47ED142DE}" type="pres">
      <dgm:prSet presAssocID="{6710D52D-19A3-4F8D-8340-0A56C633B06F}" presName="root2" presStyleCnt="0"/>
      <dgm:spPr/>
    </dgm:pt>
    <dgm:pt modelId="{7098F94E-4152-4638-A28E-A31AB392C407}" type="pres">
      <dgm:prSet presAssocID="{6710D52D-19A3-4F8D-8340-0A56C633B06F}" presName="LevelTwoTextNode" presStyleLbl="node2" presStyleIdx="1" presStyleCnt="4">
        <dgm:presLayoutVars>
          <dgm:chPref val="3"/>
        </dgm:presLayoutVars>
      </dgm:prSet>
      <dgm:spPr/>
    </dgm:pt>
    <dgm:pt modelId="{C7E5D1A3-0015-4448-A02F-D1134E678277}" type="pres">
      <dgm:prSet presAssocID="{6710D52D-19A3-4F8D-8340-0A56C633B06F}" presName="level3hierChild" presStyleCnt="0"/>
      <dgm:spPr/>
    </dgm:pt>
    <dgm:pt modelId="{412CECA7-E019-48C2-B256-95AFB102EB12}" type="pres">
      <dgm:prSet presAssocID="{A0824CA4-0FD0-4016-B57B-CC6A19B467B3}" presName="conn2-1" presStyleLbl="parChTrans1D2" presStyleIdx="2" presStyleCnt="4"/>
      <dgm:spPr/>
    </dgm:pt>
    <dgm:pt modelId="{19CB5EF2-A584-46AC-9FF5-3593552BE4B0}" type="pres">
      <dgm:prSet presAssocID="{A0824CA4-0FD0-4016-B57B-CC6A19B467B3}" presName="connTx" presStyleLbl="parChTrans1D2" presStyleIdx="2" presStyleCnt="4"/>
      <dgm:spPr/>
    </dgm:pt>
    <dgm:pt modelId="{304A3B89-64A6-4BC5-806E-F41876D9A035}" type="pres">
      <dgm:prSet presAssocID="{AF733C87-1116-4F2A-9C77-BA149E6454B6}" presName="root2" presStyleCnt="0"/>
      <dgm:spPr/>
    </dgm:pt>
    <dgm:pt modelId="{9ACBA1CF-65E5-4B59-B105-7F8709819CB3}" type="pres">
      <dgm:prSet presAssocID="{AF733C87-1116-4F2A-9C77-BA149E6454B6}" presName="LevelTwoTextNode" presStyleLbl="node2" presStyleIdx="2" presStyleCnt="4">
        <dgm:presLayoutVars>
          <dgm:chPref val="3"/>
        </dgm:presLayoutVars>
      </dgm:prSet>
      <dgm:spPr/>
    </dgm:pt>
    <dgm:pt modelId="{883DDEB6-0784-4B76-87B3-0ACB6FDCC1D4}" type="pres">
      <dgm:prSet presAssocID="{AF733C87-1116-4F2A-9C77-BA149E6454B6}" presName="level3hierChild" presStyleCnt="0"/>
      <dgm:spPr/>
    </dgm:pt>
    <dgm:pt modelId="{28D1C463-BC41-47A6-B251-0C1A87EFB551}" type="pres">
      <dgm:prSet presAssocID="{56ACDC0D-87E6-4F46-874C-BACAC0CC20C0}" presName="conn2-1" presStyleLbl="parChTrans1D2" presStyleIdx="3" presStyleCnt="4"/>
      <dgm:spPr/>
    </dgm:pt>
    <dgm:pt modelId="{608CCC76-811E-4060-9AC8-E5C486113196}" type="pres">
      <dgm:prSet presAssocID="{56ACDC0D-87E6-4F46-874C-BACAC0CC20C0}" presName="connTx" presStyleLbl="parChTrans1D2" presStyleIdx="3" presStyleCnt="4"/>
      <dgm:spPr/>
    </dgm:pt>
    <dgm:pt modelId="{68769774-7352-45EE-9E1E-625C9AF0123A}" type="pres">
      <dgm:prSet presAssocID="{65D8D798-CE2D-4039-83AD-7622C82460FA}" presName="root2" presStyleCnt="0"/>
      <dgm:spPr/>
    </dgm:pt>
    <dgm:pt modelId="{6FD7A63F-4029-4153-A20D-B6959C1A9D26}" type="pres">
      <dgm:prSet presAssocID="{65D8D798-CE2D-4039-83AD-7622C82460FA}" presName="LevelTwoTextNode" presStyleLbl="node2" presStyleIdx="3" presStyleCnt="4">
        <dgm:presLayoutVars>
          <dgm:chPref val="3"/>
        </dgm:presLayoutVars>
      </dgm:prSet>
      <dgm:spPr/>
    </dgm:pt>
    <dgm:pt modelId="{26A86373-9608-40E4-8306-A90531FFC064}" type="pres">
      <dgm:prSet presAssocID="{65D8D798-CE2D-4039-83AD-7622C82460FA}" presName="level3hierChild" presStyleCnt="0"/>
      <dgm:spPr/>
    </dgm:pt>
  </dgm:ptLst>
  <dgm:cxnLst>
    <dgm:cxn modelId="{957D1D03-5F3A-4BF0-B9FA-AA0AC9776640}" srcId="{18488BB0-63C7-47F8-AA39-7F322E16FEF0}" destId="{65D8D798-CE2D-4039-83AD-7622C82460FA}" srcOrd="3" destOrd="0" parTransId="{56ACDC0D-87E6-4F46-874C-BACAC0CC20C0}" sibTransId="{D9DFF069-4EC1-441E-B002-44E40DFDC43D}"/>
    <dgm:cxn modelId="{5D541104-8C64-408D-8BEB-8061D771A166}" type="presOf" srcId="{5D4AEF53-4983-444E-992D-6FE25C0813BD}" destId="{7B01A3E5-29D2-4A23-A80E-9ABF373CEDA0}" srcOrd="1" destOrd="0" presId="urn:microsoft.com/office/officeart/2008/layout/HorizontalMultiLevelHierarchy"/>
    <dgm:cxn modelId="{180ABB06-3B74-4CFF-90EB-11A789ED738D}" srcId="{18488BB0-63C7-47F8-AA39-7F322E16FEF0}" destId="{6710D52D-19A3-4F8D-8340-0A56C633B06F}" srcOrd="1" destOrd="0" parTransId="{FAEFE0C6-FF4C-4589-B3B3-50A2BAAD527D}" sibTransId="{8E8B3DEF-70F8-4FCC-A4DA-F611A3AF7273}"/>
    <dgm:cxn modelId="{6E73A60C-1265-4617-9F20-3E1148C10990}" srcId="{18488BB0-63C7-47F8-AA39-7F322E16FEF0}" destId="{4368A44D-AD53-4983-89DF-79C536168011}" srcOrd="0" destOrd="0" parTransId="{5D4AEF53-4983-444E-992D-6FE25C0813BD}" sibTransId="{DE2FF8A5-4859-43AF-AD19-663D0D8F7033}"/>
    <dgm:cxn modelId="{A5000213-6CBB-43F5-A0D0-005C20688222}" type="presOf" srcId="{6710D52D-19A3-4F8D-8340-0A56C633B06F}" destId="{7098F94E-4152-4638-A28E-A31AB392C407}" srcOrd="0" destOrd="0" presId="urn:microsoft.com/office/officeart/2008/layout/HorizontalMultiLevelHierarchy"/>
    <dgm:cxn modelId="{E1ACBA2C-5A6B-4613-818D-F3894993A526}" type="presOf" srcId="{6CBEFAFB-2440-40AD-B48E-5E6DF60FADA7}" destId="{C9E506ED-8F1B-42B5-806D-AE11CF2313F9}" srcOrd="0" destOrd="0" presId="urn:microsoft.com/office/officeart/2008/layout/HorizontalMultiLevelHierarchy"/>
    <dgm:cxn modelId="{E87CB930-22A6-42DF-93E3-E8A3F79704A9}" type="presOf" srcId="{AF733C87-1116-4F2A-9C77-BA149E6454B6}" destId="{9ACBA1CF-65E5-4B59-B105-7F8709819CB3}" srcOrd="0" destOrd="0" presId="urn:microsoft.com/office/officeart/2008/layout/HorizontalMultiLevelHierarchy"/>
    <dgm:cxn modelId="{3CE8613A-860A-44E4-B4F0-BE08EBDC1E1E}" type="presOf" srcId="{4368A44D-AD53-4983-89DF-79C536168011}" destId="{797AAAFE-3B5F-42A1-95D7-E6E10040E63F}" srcOrd="0" destOrd="0" presId="urn:microsoft.com/office/officeart/2008/layout/HorizontalMultiLevelHierarchy"/>
    <dgm:cxn modelId="{DDAB7946-B617-4ACD-A5B4-9E156372BC38}" type="presOf" srcId="{5D4AEF53-4983-444E-992D-6FE25C0813BD}" destId="{1FA8E421-6F90-451D-8925-4C4A96674D67}" srcOrd="0" destOrd="0" presId="urn:microsoft.com/office/officeart/2008/layout/HorizontalMultiLevelHierarchy"/>
    <dgm:cxn modelId="{BC58A94D-54DD-4AAB-BD85-A4E76AD8AC72}" type="presOf" srcId="{FAEFE0C6-FF4C-4589-B3B3-50A2BAAD527D}" destId="{040954B6-46EF-46AF-9709-A28C1063AEE5}" srcOrd="0" destOrd="0" presId="urn:microsoft.com/office/officeart/2008/layout/HorizontalMultiLevelHierarchy"/>
    <dgm:cxn modelId="{60911D5A-E717-46FC-946D-3FFA0AFAA3DE}" type="presOf" srcId="{A0824CA4-0FD0-4016-B57B-CC6A19B467B3}" destId="{19CB5EF2-A584-46AC-9FF5-3593552BE4B0}" srcOrd="1" destOrd="0" presId="urn:microsoft.com/office/officeart/2008/layout/HorizontalMultiLevelHierarchy"/>
    <dgm:cxn modelId="{5021475A-D768-462B-A995-2F9F3D59C2D7}" type="presOf" srcId="{56ACDC0D-87E6-4F46-874C-BACAC0CC20C0}" destId="{608CCC76-811E-4060-9AC8-E5C486113196}" srcOrd="1" destOrd="0" presId="urn:microsoft.com/office/officeart/2008/layout/HorizontalMultiLevelHierarchy"/>
    <dgm:cxn modelId="{51836E8E-7EAA-40FA-BFA2-1C6F0EBCC286}" type="presOf" srcId="{56ACDC0D-87E6-4F46-874C-BACAC0CC20C0}" destId="{28D1C463-BC41-47A6-B251-0C1A87EFB551}" srcOrd="0" destOrd="0" presId="urn:microsoft.com/office/officeart/2008/layout/HorizontalMultiLevelHierarchy"/>
    <dgm:cxn modelId="{2705AF9A-20C7-4952-813E-9046BC28837F}" srcId="{18488BB0-63C7-47F8-AA39-7F322E16FEF0}" destId="{AF733C87-1116-4F2A-9C77-BA149E6454B6}" srcOrd="2" destOrd="0" parTransId="{A0824CA4-0FD0-4016-B57B-CC6A19B467B3}" sibTransId="{B3F3D5D5-19EA-4FBF-8A45-F7A2F322C3D4}"/>
    <dgm:cxn modelId="{D66C46E0-4F0F-4157-B45A-F457D9E9E60D}" srcId="{6CBEFAFB-2440-40AD-B48E-5E6DF60FADA7}" destId="{18488BB0-63C7-47F8-AA39-7F322E16FEF0}" srcOrd="0" destOrd="0" parTransId="{F07977A6-5D80-4CFB-B7A6-B78B9F141022}" sibTransId="{7CF1CF4B-BE49-474B-927E-097BC0FBA3FC}"/>
    <dgm:cxn modelId="{670BDDE2-0C4C-4B18-8E85-0AB33AAA55A3}" type="presOf" srcId="{A0824CA4-0FD0-4016-B57B-CC6A19B467B3}" destId="{412CECA7-E019-48C2-B256-95AFB102EB12}" srcOrd="0" destOrd="0" presId="urn:microsoft.com/office/officeart/2008/layout/HorizontalMultiLevelHierarchy"/>
    <dgm:cxn modelId="{F69C68E7-D3C5-4937-857B-760479DB9C3A}" type="presOf" srcId="{18488BB0-63C7-47F8-AA39-7F322E16FEF0}" destId="{4826D637-FF26-47E7-8E52-D96962974378}" srcOrd="0" destOrd="0" presId="urn:microsoft.com/office/officeart/2008/layout/HorizontalMultiLevelHierarchy"/>
    <dgm:cxn modelId="{03BFD9EC-E333-4141-B41F-2B8ECEEDCDE2}" type="presOf" srcId="{FAEFE0C6-FF4C-4589-B3B3-50A2BAAD527D}" destId="{3B98473E-214B-49FC-A66C-54DB5D7FFFC2}" srcOrd="1" destOrd="0" presId="urn:microsoft.com/office/officeart/2008/layout/HorizontalMultiLevelHierarchy"/>
    <dgm:cxn modelId="{A64124FF-8D3C-4D16-95D2-FFCCC34B5228}" type="presOf" srcId="{65D8D798-CE2D-4039-83AD-7622C82460FA}" destId="{6FD7A63F-4029-4153-A20D-B6959C1A9D26}" srcOrd="0" destOrd="0" presId="urn:microsoft.com/office/officeart/2008/layout/HorizontalMultiLevelHierarchy"/>
    <dgm:cxn modelId="{A60ACB15-B39C-4904-9790-C1C7D0333C97}" type="presParOf" srcId="{C9E506ED-8F1B-42B5-806D-AE11CF2313F9}" destId="{24E684A1-6524-4CC3-885A-AE435C6AD450}" srcOrd="0" destOrd="0" presId="urn:microsoft.com/office/officeart/2008/layout/HorizontalMultiLevelHierarchy"/>
    <dgm:cxn modelId="{CD7AFD19-E884-46F3-94E8-798ACD1A74A2}" type="presParOf" srcId="{24E684A1-6524-4CC3-885A-AE435C6AD450}" destId="{4826D637-FF26-47E7-8E52-D96962974378}" srcOrd="0" destOrd="0" presId="urn:microsoft.com/office/officeart/2008/layout/HorizontalMultiLevelHierarchy"/>
    <dgm:cxn modelId="{58335F38-23E4-4309-8B96-3238BC1E3E65}" type="presParOf" srcId="{24E684A1-6524-4CC3-885A-AE435C6AD450}" destId="{0CBACA7A-312D-4950-B637-C9784D8BB544}" srcOrd="1" destOrd="0" presId="urn:microsoft.com/office/officeart/2008/layout/HorizontalMultiLevelHierarchy"/>
    <dgm:cxn modelId="{B5317416-50B7-4AB4-9BDD-798990001B41}" type="presParOf" srcId="{0CBACA7A-312D-4950-B637-C9784D8BB544}" destId="{1FA8E421-6F90-451D-8925-4C4A96674D67}" srcOrd="0" destOrd="0" presId="urn:microsoft.com/office/officeart/2008/layout/HorizontalMultiLevelHierarchy"/>
    <dgm:cxn modelId="{AACF3C39-547D-4AB8-BEBF-1C540FF2C9BB}" type="presParOf" srcId="{1FA8E421-6F90-451D-8925-4C4A96674D67}" destId="{7B01A3E5-29D2-4A23-A80E-9ABF373CEDA0}" srcOrd="0" destOrd="0" presId="urn:microsoft.com/office/officeart/2008/layout/HorizontalMultiLevelHierarchy"/>
    <dgm:cxn modelId="{DB28EC47-B596-4482-8B97-25C97E93FF8B}" type="presParOf" srcId="{0CBACA7A-312D-4950-B637-C9784D8BB544}" destId="{C8353ADA-AEE6-4309-9692-D447EC44E48A}" srcOrd="1" destOrd="0" presId="urn:microsoft.com/office/officeart/2008/layout/HorizontalMultiLevelHierarchy"/>
    <dgm:cxn modelId="{0A3FDB07-A27D-4B06-8145-AD889300D596}" type="presParOf" srcId="{C8353ADA-AEE6-4309-9692-D447EC44E48A}" destId="{797AAAFE-3B5F-42A1-95D7-E6E10040E63F}" srcOrd="0" destOrd="0" presId="urn:microsoft.com/office/officeart/2008/layout/HorizontalMultiLevelHierarchy"/>
    <dgm:cxn modelId="{049148CC-F778-41D7-9E19-7E11FF56B02E}" type="presParOf" srcId="{C8353ADA-AEE6-4309-9692-D447EC44E48A}" destId="{2E581756-76FF-479C-AC68-45B8B0ABEA09}" srcOrd="1" destOrd="0" presId="urn:microsoft.com/office/officeart/2008/layout/HorizontalMultiLevelHierarchy"/>
    <dgm:cxn modelId="{B3E30A57-9CCA-4F80-9D50-876D79C1554A}" type="presParOf" srcId="{0CBACA7A-312D-4950-B637-C9784D8BB544}" destId="{040954B6-46EF-46AF-9709-A28C1063AEE5}" srcOrd="2" destOrd="0" presId="urn:microsoft.com/office/officeart/2008/layout/HorizontalMultiLevelHierarchy"/>
    <dgm:cxn modelId="{0AA49B73-BBD5-41E0-8822-4FA127783505}" type="presParOf" srcId="{040954B6-46EF-46AF-9709-A28C1063AEE5}" destId="{3B98473E-214B-49FC-A66C-54DB5D7FFFC2}" srcOrd="0" destOrd="0" presId="urn:microsoft.com/office/officeart/2008/layout/HorizontalMultiLevelHierarchy"/>
    <dgm:cxn modelId="{2AEA1675-6CA5-4B19-9E33-8EC9BE22D337}" type="presParOf" srcId="{0CBACA7A-312D-4950-B637-C9784D8BB544}" destId="{E64D1353-43B2-4479-BDD5-C9F47ED142DE}" srcOrd="3" destOrd="0" presId="urn:microsoft.com/office/officeart/2008/layout/HorizontalMultiLevelHierarchy"/>
    <dgm:cxn modelId="{B539037B-F20F-4238-8377-C170326EF3B7}" type="presParOf" srcId="{E64D1353-43B2-4479-BDD5-C9F47ED142DE}" destId="{7098F94E-4152-4638-A28E-A31AB392C407}" srcOrd="0" destOrd="0" presId="urn:microsoft.com/office/officeart/2008/layout/HorizontalMultiLevelHierarchy"/>
    <dgm:cxn modelId="{567F7800-3150-4E60-A82C-EC84AEEDE0A3}" type="presParOf" srcId="{E64D1353-43B2-4479-BDD5-C9F47ED142DE}" destId="{C7E5D1A3-0015-4448-A02F-D1134E678277}" srcOrd="1" destOrd="0" presId="urn:microsoft.com/office/officeart/2008/layout/HorizontalMultiLevelHierarchy"/>
    <dgm:cxn modelId="{DC325B24-8EDC-4C5C-82DB-EAB6B411AF27}" type="presParOf" srcId="{0CBACA7A-312D-4950-B637-C9784D8BB544}" destId="{412CECA7-E019-48C2-B256-95AFB102EB12}" srcOrd="4" destOrd="0" presId="urn:microsoft.com/office/officeart/2008/layout/HorizontalMultiLevelHierarchy"/>
    <dgm:cxn modelId="{1FF70600-E658-4FC0-BDE1-52D3BF760612}" type="presParOf" srcId="{412CECA7-E019-48C2-B256-95AFB102EB12}" destId="{19CB5EF2-A584-46AC-9FF5-3593552BE4B0}" srcOrd="0" destOrd="0" presId="urn:microsoft.com/office/officeart/2008/layout/HorizontalMultiLevelHierarchy"/>
    <dgm:cxn modelId="{04C2C646-312B-4377-B8A6-C544953627F8}" type="presParOf" srcId="{0CBACA7A-312D-4950-B637-C9784D8BB544}" destId="{304A3B89-64A6-4BC5-806E-F41876D9A035}" srcOrd="5" destOrd="0" presId="urn:microsoft.com/office/officeart/2008/layout/HorizontalMultiLevelHierarchy"/>
    <dgm:cxn modelId="{A23C9C82-A440-41A7-94C2-2B3F2C8B8E86}" type="presParOf" srcId="{304A3B89-64A6-4BC5-806E-F41876D9A035}" destId="{9ACBA1CF-65E5-4B59-B105-7F8709819CB3}" srcOrd="0" destOrd="0" presId="urn:microsoft.com/office/officeart/2008/layout/HorizontalMultiLevelHierarchy"/>
    <dgm:cxn modelId="{9E801A67-2434-4367-8425-4F13CDB8AF5B}" type="presParOf" srcId="{304A3B89-64A6-4BC5-806E-F41876D9A035}" destId="{883DDEB6-0784-4B76-87B3-0ACB6FDCC1D4}" srcOrd="1" destOrd="0" presId="urn:microsoft.com/office/officeart/2008/layout/HorizontalMultiLevelHierarchy"/>
    <dgm:cxn modelId="{385CD8E5-19CF-4138-9078-66CCF09BFB78}" type="presParOf" srcId="{0CBACA7A-312D-4950-B637-C9784D8BB544}" destId="{28D1C463-BC41-47A6-B251-0C1A87EFB551}" srcOrd="6" destOrd="0" presId="urn:microsoft.com/office/officeart/2008/layout/HorizontalMultiLevelHierarchy"/>
    <dgm:cxn modelId="{88267B1A-C0CE-4AF0-ACE1-B95DA63FB037}" type="presParOf" srcId="{28D1C463-BC41-47A6-B251-0C1A87EFB551}" destId="{608CCC76-811E-4060-9AC8-E5C486113196}" srcOrd="0" destOrd="0" presId="urn:microsoft.com/office/officeart/2008/layout/HorizontalMultiLevelHierarchy"/>
    <dgm:cxn modelId="{C7BBE926-E9F1-4204-AB0F-AF7222A92F08}" type="presParOf" srcId="{0CBACA7A-312D-4950-B637-C9784D8BB544}" destId="{68769774-7352-45EE-9E1E-625C9AF0123A}" srcOrd="7" destOrd="0" presId="urn:microsoft.com/office/officeart/2008/layout/HorizontalMultiLevelHierarchy"/>
    <dgm:cxn modelId="{B36598B8-70E6-470C-A193-33F8206CC2C2}" type="presParOf" srcId="{68769774-7352-45EE-9E1E-625C9AF0123A}" destId="{6FD7A63F-4029-4153-A20D-B6959C1A9D26}" srcOrd="0" destOrd="0" presId="urn:microsoft.com/office/officeart/2008/layout/HorizontalMultiLevelHierarchy"/>
    <dgm:cxn modelId="{F5C6A5D8-982D-4B88-8A3F-B8C5380834CE}" type="presParOf" srcId="{68769774-7352-45EE-9E1E-625C9AF0123A}" destId="{26A86373-9608-40E4-8306-A90531FFC0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EFAFB-2440-40AD-B48E-5E6DF60FADA7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488BB0-63C7-47F8-AA39-7F322E16FEF0}">
      <dgm:prSet phldrT="[Текст]"/>
      <dgm:spPr/>
      <dgm:t>
        <a:bodyPr/>
        <a:lstStyle/>
        <a:p>
          <a:r>
            <a:rPr lang="ru-RU" dirty="0"/>
            <a:t>АРГУМЕНТ</a:t>
          </a:r>
        </a:p>
      </dgm:t>
    </dgm:pt>
    <dgm:pt modelId="{F07977A6-5D80-4CFB-B7A6-B78B9F141022}" type="parTrans" cxnId="{D66C46E0-4F0F-4157-B45A-F457D9E9E60D}">
      <dgm:prSet/>
      <dgm:spPr/>
      <dgm:t>
        <a:bodyPr/>
        <a:lstStyle/>
        <a:p>
          <a:endParaRPr lang="ru-RU"/>
        </a:p>
      </dgm:t>
    </dgm:pt>
    <dgm:pt modelId="{7CF1CF4B-BE49-474B-927E-097BC0FBA3FC}" type="sibTrans" cxnId="{D66C46E0-4F0F-4157-B45A-F457D9E9E60D}">
      <dgm:prSet/>
      <dgm:spPr/>
      <dgm:t>
        <a:bodyPr/>
        <a:lstStyle/>
        <a:p>
          <a:endParaRPr lang="ru-RU"/>
        </a:p>
      </dgm:t>
    </dgm:pt>
    <dgm:pt modelId="{4368A44D-AD53-4983-89DF-79C536168011}">
      <dgm:prSet phldrT="[Текст]"/>
      <dgm:spPr/>
      <dgm:t>
        <a:bodyPr/>
        <a:lstStyle/>
        <a:p>
          <a:r>
            <a:rPr lang="ru-RU" dirty="0"/>
            <a:t>УТВЕРЖДЕНИЕ</a:t>
          </a:r>
        </a:p>
      </dgm:t>
    </dgm:pt>
    <dgm:pt modelId="{5D4AEF53-4983-444E-992D-6FE25C0813BD}" type="parTrans" cxnId="{6E73A60C-1265-4617-9F20-3E1148C10990}">
      <dgm:prSet/>
      <dgm:spPr/>
      <dgm:t>
        <a:bodyPr/>
        <a:lstStyle/>
        <a:p>
          <a:endParaRPr lang="ru-RU"/>
        </a:p>
      </dgm:t>
    </dgm:pt>
    <dgm:pt modelId="{DE2FF8A5-4859-43AF-AD19-663D0D8F7033}" type="sibTrans" cxnId="{6E73A60C-1265-4617-9F20-3E1148C10990}">
      <dgm:prSet/>
      <dgm:spPr/>
      <dgm:t>
        <a:bodyPr/>
        <a:lstStyle/>
        <a:p>
          <a:endParaRPr lang="ru-RU"/>
        </a:p>
      </dgm:t>
    </dgm:pt>
    <dgm:pt modelId="{6710D52D-19A3-4F8D-8340-0A56C633B06F}">
      <dgm:prSet phldrT="[Текст]"/>
      <dgm:spPr/>
      <dgm:t>
        <a:bodyPr/>
        <a:lstStyle/>
        <a:p>
          <a:r>
            <a:rPr lang="ru-RU" dirty="0"/>
            <a:t>ПОЯСНЕНИЕ</a:t>
          </a:r>
        </a:p>
      </dgm:t>
    </dgm:pt>
    <dgm:pt modelId="{FAEFE0C6-FF4C-4589-B3B3-50A2BAAD527D}" type="parTrans" cxnId="{180ABB06-3B74-4CFF-90EB-11A789ED738D}">
      <dgm:prSet/>
      <dgm:spPr/>
      <dgm:t>
        <a:bodyPr/>
        <a:lstStyle/>
        <a:p>
          <a:endParaRPr lang="ru-RU"/>
        </a:p>
      </dgm:t>
    </dgm:pt>
    <dgm:pt modelId="{8E8B3DEF-70F8-4FCC-A4DA-F611A3AF7273}" type="sibTrans" cxnId="{180ABB06-3B74-4CFF-90EB-11A789ED738D}">
      <dgm:prSet/>
      <dgm:spPr/>
      <dgm:t>
        <a:bodyPr/>
        <a:lstStyle/>
        <a:p>
          <a:endParaRPr lang="ru-RU"/>
        </a:p>
      </dgm:t>
    </dgm:pt>
    <dgm:pt modelId="{AF733C87-1116-4F2A-9C77-BA149E6454B6}">
      <dgm:prSet phldrT="[Текст]"/>
      <dgm:spPr/>
      <dgm:t>
        <a:bodyPr/>
        <a:lstStyle/>
        <a:p>
          <a:r>
            <a:rPr lang="ru-RU" dirty="0"/>
            <a:t>ДОКАЗАТЕЛЬСТВО</a:t>
          </a:r>
        </a:p>
      </dgm:t>
    </dgm:pt>
    <dgm:pt modelId="{A0824CA4-0FD0-4016-B57B-CC6A19B467B3}" type="parTrans" cxnId="{2705AF9A-20C7-4952-813E-9046BC28837F}">
      <dgm:prSet/>
      <dgm:spPr/>
      <dgm:t>
        <a:bodyPr/>
        <a:lstStyle/>
        <a:p>
          <a:endParaRPr lang="ru-RU"/>
        </a:p>
      </dgm:t>
    </dgm:pt>
    <dgm:pt modelId="{B3F3D5D5-19EA-4FBF-8A45-F7A2F322C3D4}" type="sibTrans" cxnId="{2705AF9A-20C7-4952-813E-9046BC28837F}">
      <dgm:prSet/>
      <dgm:spPr/>
      <dgm:t>
        <a:bodyPr/>
        <a:lstStyle/>
        <a:p>
          <a:endParaRPr lang="ru-RU"/>
        </a:p>
      </dgm:t>
    </dgm:pt>
    <dgm:pt modelId="{65D8D798-CE2D-4039-83AD-7622C82460FA}">
      <dgm:prSet phldrT="[Текст]"/>
      <dgm:spPr/>
      <dgm:t>
        <a:bodyPr/>
        <a:lstStyle/>
        <a:p>
          <a:r>
            <a:rPr lang="ru-RU" dirty="0"/>
            <a:t>ЗАКЛЮЧЕНИЕ</a:t>
          </a:r>
        </a:p>
      </dgm:t>
    </dgm:pt>
    <dgm:pt modelId="{56ACDC0D-87E6-4F46-874C-BACAC0CC20C0}" type="parTrans" cxnId="{957D1D03-5F3A-4BF0-B9FA-AA0AC9776640}">
      <dgm:prSet/>
      <dgm:spPr/>
      <dgm:t>
        <a:bodyPr/>
        <a:lstStyle/>
        <a:p>
          <a:endParaRPr lang="ru-RU"/>
        </a:p>
      </dgm:t>
    </dgm:pt>
    <dgm:pt modelId="{D9DFF069-4EC1-441E-B002-44E40DFDC43D}" type="sibTrans" cxnId="{957D1D03-5F3A-4BF0-B9FA-AA0AC9776640}">
      <dgm:prSet/>
      <dgm:spPr/>
      <dgm:t>
        <a:bodyPr/>
        <a:lstStyle/>
        <a:p>
          <a:endParaRPr lang="ru-RU"/>
        </a:p>
      </dgm:t>
    </dgm:pt>
    <dgm:pt modelId="{C9E506ED-8F1B-42B5-806D-AE11CF2313F9}" type="pres">
      <dgm:prSet presAssocID="{6CBEFAFB-2440-40AD-B48E-5E6DF60FAD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E684A1-6524-4CC3-885A-AE435C6AD450}" type="pres">
      <dgm:prSet presAssocID="{18488BB0-63C7-47F8-AA39-7F322E16FEF0}" presName="root1" presStyleCnt="0"/>
      <dgm:spPr/>
    </dgm:pt>
    <dgm:pt modelId="{4826D637-FF26-47E7-8E52-D96962974378}" type="pres">
      <dgm:prSet presAssocID="{18488BB0-63C7-47F8-AA39-7F322E16FEF0}" presName="LevelOneTextNode" presStyleLbl="node0" presStyleIdx="0" presStyleCnt="1">
        <dgm:presLayoutVars>
          <dgm:chPref val="3"/>
        </dgm:presLayoutVars>
      </dgm:prSet>
      <dgm:spPr/>
    </dgm:pt>
    <dgm:pt modelId="{0CBACA7A-312D-4950-B637-C9784D8BB544}" type="pres">
      <dgm:prSet presAssocID="{18488BB0-63C7-47F8-AA39-7F322E16FEF0}" presName="level2hierChild" presStyleCnt="0"/>
      <dgm:spPr/>
    </dgm:pt>
    <dgm:pt modelId="{1FA8E421-6F90-451D-8925-4C4A96674D67}" type="pres">
      <dgm:prSet presAssocID="{5D4AEF53-4983-444E-992D-6FE25C0813BD}" presName="conn2-1" presStyleLbl="parChTrans1D2" presStyleIdx="0" presStyleCnt="4"/>
      <dgm:spPr/>
    </dgm:pt>
    <dgm:pt modelId="{7B01A3E5-29D2-4A23-A80E-9ABF373CEDA0}" type="pres">
      <dgm:prSet presAssocID="{5D4AEF53-4983-444E-992D-6FE25C0813BD}" presName="connTx" presStyleLbl="parChTrans1D2" presStyleIdx="0" presStyleCnt="4"/>
      <dgm:spPr/>
    </dgm:pt>
    <dgm:pt modelId="{C8353ADA-AEE6-4309-9692-D447EC44E48A}" type="pres">
      <dgm:prSet presAssocID="{4368A44D-AD53-4983-89DF-79C536168011}" presName="root2" presStyleCnt="0"/>
      <dgm:spPr/>
    </dgm:pt>
    <dgm:pt modelId="{797AAAFE-3B5F-42A1-95D7-E6E10040E63F}" type="pres">
      <dgm:prSet presAssocID="{4368A44D-AD53-4983-89DF-79C536168011}" presName="LevelTwoTextNode" presStyleLbl="node2" presStyleIdx="0" presStyleCnt="4">
        <dgm:presLayoutVars>
          <dgm:chPref val="3"/>
        </dgm:presLayoutVars>
      </dgm:prSet>
      <dgm:spPr/>
    </dgm:pt>
    <dgm:pt modelId="{2E581756-76FF-479C-AC68-45B8B0ABEA09}" type="pres">
      <dgm:prSet presAssocID="{4368A44D-AD53-4983-89DF-79C536168011}" presName="level3hierChild" presStyleCnt="0"/>
      <dgm:spPr/>
    </dgm:pt>
    <dgm:pt modelId="{040954B6-46EF-46AF-9709-A28C1063AEE5}" type="pres">
      <dgm:prSet presAssocID="{FAEFE0C6-FF4C-4589-B3B3-50A2BAAD527D}" presName="conn2-1" presStyleLbl="parChTrans1D2" presStyleIdx="1" presStyleCnt="4"/>
      <dgm:spPr/>
    </dgm:pt>
    <dgm:pt modelId="{3B98473E-214B-49FC-A66C-54DB5D7FFFC2}" type="pres">
      <dgm:prSet presAssocID="{FAEFE0C6-FF4C-4589-B3B3-50A2BAAD527D}" presName="connTx" presStyleLbl="parChTrans1D2" presStyleIdx="1" presStyleCnt="4"/>
      <dgm:spPr/>
    </dgm:pt>
    <dgm:pt modelId="{E64D1353-43B2-4479-BDD5-C9F47ED142DE}" type="pres">
      <dgm:prSet presAssocID="{6710D52D-19A3-4F8D-8340-0A56C633B06F}" presName="root2" presStyleCnt="0"/>
      <dgm:spPr/>
    </dgm:pt>
    <dgm:pt modelId="{7098F94E-4152-4638-A28E-A31AB392C407}" type="pres">
      <dgm:prSet presAssocID="{6710D52D-19A3-4F8D-8340-0A56C633B06F}" presName="LevelTwoTextNode" presStyleLbl="node2" presStyleIdx="1" presStyleCnt="4">
        <dgm:presLayoutVars>
          <dgm:chPref val="3"/>
        </dgm:presLayoutVars>
      </dgm:prSet>
      <dgm:spPr/>
    </dgm:pt>
    <dgm:pt modelId="{C7E5D1A3-0015-4448-A02F-D1134E678277}" type="pres">
      <dgm:prSet presAssocID="{6710D52D-19A3-4F8D-8340-0A56C633B06F}" presName="level3hierChild" presStyleCnt="0"/>
      <dgm:spPr/>
    </dgm:pt>
    <dgm:pt modelId="{412CECA7-E019-48C2-B256-95AFB102EB12}" type="pres">
      <dgm:prSet presAssocID="{A0824CA4-0FD0-4016-B57B-CC6A19B467B3}" presName="conn2-1" presStyleLbl="parChTrans1D2" presStyleIdx="2" presStyleCnt="4"/>
      <dgm:spPr/>
    </dgm:pt>
    <dgm:pt modelId="{19CB5EF2-A584-46AC-9FF5-3593552BE4B0}" type="pres">
      <dgm:prSet presAssocID="{A0824CA4-0FD0-4016-B57B-CC6A19B467B3}" presName="connTx" presStyleLbl="parChTrans1D2" presStyleIdx="2" presStyleCnt="4"/>
      <dgm:spPr/>
    </dgm:pt>
    <dgm:pt modelId="{304A3B89-64A6-4BC5-806E-F41876D9A035}" type="pres">
      <dgm:prSet presAssocID="{AF733C87-1116-4F2A-9C77-BA149E6454B6}" presName="root2" presStyleCnt="0"/>
      <dgm:spPr/>
    </dgm:pt>
    <dgm:pt modelId="{9ACBA1CF-65E5-4B59-B105-7F8709819CB3}" type="pres">
      <dgm:prSet presAssocID="{AF733C87-1116-4F2A-9C77-BA149E6454B6}" presName="LevelTwoTextNode" presStyleLbl="node2" presStyleIdx="2" presStyleCnt="4">
        <dgm:presLayoutVars>
          <dgm:chPref val="3"/>
        </dgm:presLayoutVars>
      </dgm:prSet>
      <dgm:spPr/>
    </dgm:pt>
    <dgm:pt modelId="{883DDEB6-0784-4B76-87B3-0ACB6FDCC1D4}" type="pres">
      <dgm:prSet presAssocID="{AF733C87-1116-4F2A-9C77-BA149E6454B6}" presName="level3hierChild" presStyleCnt="0"/>
      <dgm:spPr/>
    </dgm:pt>
    <dgm:pt modelId="{28D1C463-BC41-47A6-B251-0C1A87EFB551}" type="pres">
      <dgm:prSet presAssocID="{56ACDC0D-87E6-4F46-874C-BACAC0CC20C0}" presName="conn2-1" presStyleLbl="parChTrans1D2" presStyleIdx="3" presStyleCnt="4"/>
      <dgm:spPr/>
    </dgm:pt>
    <dgm:pt modelId="{608CCC76-811E-4060-9AC8-E5C486113196}" type="pres">
      <dgm:prSet presAssocID="{56ACDC0D-87E6-4F46-874C-BACAC0CC20C0}" presName="connTx" presStyleLbl="parChTrans1D2" presStyleIdx="3" presStyleCnt="4"/>
      <dgm:spPr/>
    </dgm:pt>
    <dgm:pt modelId="{68769774-7352-45EE-9E1E-625C9AF0123A}" type="pres">
      <dgm:prSet presAssocID="{65D8D798-CE2D-4039-83AD-7622C82460FA}" presName="root2" presStyleCnt="0"/>
      <dgm:spPr/>
    </dgm:pt>
    <dgm:pt modelId="{6FD7A63F-4029-4153-A20D-B6959C1A9D26}" type="pres">
      <dgm:prSet presAssocID="{65D8D798-CE2D-4039-83AD-7622C82460FA}" presName="LevelTwoTextNode" presStyleLbl="node2" presStyleIdx="3" presStyleCnt="4">
        <dgm:presLayoutVars>
          <dgm:chPref val="3"/>
        </dgm:presLayoutVars>
      </dgm:prSet>
      <dgm:spPr/>
    </dgm:pt>
    <dgm:pt modelId="{26A86373-9608-40E4-8306-A90531FFC064}" type="pres">
      <dgm:prSet presAssocID="{65D8D798-CE2D-4039-83AD-7622C82460FA}" presName="level3hierChild" presStyleCnt="0"/>
      <dgm:spPr/>
    </dgm:pt>
  </dgm:ptLst>
  <dgm:cxnLst>
    <dgm:cxn modelId="{957D1D03-5F3A-4BF0-B9FA-AA0AC9776640}" srcId="{18488BB0-63C7-47F8-AA39-7F322E16FEF0}" destId="{65D8D798-CE2D-4039-83AD-7622C82460FA}" srcOrd="3" destOrd="0" parTransId="{56ACDC0D-87E6-4F46-874C-BACAC0CC20C0}" sibTransId="{D9DFF069-4EC1-441E-B002-44E40DFDC43D}"/>
    <dgm:cxn modelId="{5D541104-8C64-408D-8BEB-8061D771A166}" type="presOf" srcId="{5D4AEF53-4983-444E-992D-6FE25C0813BD}" destId="{7B01A3E5-29D2-4A23-A80E-9ABF373CEDA0}" srcOrd="1" destOrd="0" presId="urn:microsoft.com/office/officeart/2008/layout/HorizontalMultiLevelHierarchy"/>
    <dgm:cxn modelId="{180ABB06-3B74-4CFF-90EB-11A789ED738D}" srcId="{18488BB0-63C7-47F8-AA39-7F322E16FEF0}" destId="{6710D52D-19A3-4F8D-8340-0A56C633B06F}" srcOrd="1" destOrd="0" parTransId="{FAEFE0C6-FF4C-4589-B3B3-50A2BAAD527D}" sibTransId="{8E8B3DEF-70F8-4FCC-A4DA-F611A3AF7273}"/>
    <dgm:cxn modelId="{6E73A60C-1265-4617-9F20-3E1148C10990}" srcId="{18488BB0-63C7-47F8-AA39-7F322E16FEF0}" destId="{4368A44D-AD53-4983-89DF-79C536168011}" srcOrd="0" destOrd="0" parTransId="{5D4AEF53-4983-444E-992D-6FE25C0813BD}" sibTransId="{DE2FF8A5-4859-43AF-AD19-663D0D8F7033}"/>
    <dgm:cxn modelId="{A5000213-6CBB-43F5-A0D0-005C20688222}" type="presOf" srcId="{6710D52D-19A3-4F8D-8340-0A56C633B06F}" destId="{7098F94E-4152-4638-A28E-A31AB392C407}" srcOrd="0" destOrd="0" presId="urn:microsoft.com/office/officeart/2008/layout/HorizontalMultiLevelHierarchy"/>
    <dgm:cxn modelId="{E1ACBA2C-5A6B-4613-818D-F3894993A526}" type="presOf" srcId="{6CBEFAFB-2440-40AD-B48E-5E6DF60FADA7}" destId="{C9E506ED-8F1B-42B5-806D-AE11CF2313F9}" srcOrd="0" destOrd="0" presId="urn:microsoft.com/office/officeart/2008/layout/HorizontalMultiLevelHierarchy"/>
    <dgm:cxn modelId="{E87CB930-22A6-42DF-93E3-E8A3F79704A9}" type="presOf" srcId="{AF733C87-1116-4F2A-9C77-BA149E6454B6}" destId="{9ACBA1CF-65E5-4B59-B105-7F8709819CB3}" srcOrd="0" destOrd="0" presId="urn:microsoft.com/office/officeart/2008/layout/HorizontalMultiLevelHierarchy"/>
    <dgm:cxn modelId="{3CE8613A-860A-44E4-B4F0-BE08EBDC1E1E}" type="presOf" srcId="{4368A44D-AD53-4983-89DF-79C536168011}" destId="{797AAAFE-3B5F-42A1-95D7-E6E10040E63F}" srcOrd="0" destOrd="0" presId="urn:microsoft.com/office/officeart/2008/layout/HorizontalMultiLevelHierarchy"/>
    <dgm:cxn modelId="{DDAB7946-B617-4ACD-A5B4-9E156372BC38}" type="presOf" srcId="{5D4AEF53-4983-444E-992D-6FE25C0813BD}" destId="{1FA8E421-6F90-451D-8925-4C4A96674D67}" srcOrd="0" destOrd="0" presId="urn:microsoft.com/office/officeart/2008/layout/HorizontalMultiLevelHierarchy"/>
    <dgm:cxn modelId="{BC58A94D-54DD-4AAB-BD85-A4E76AD8AC72}" type="presOf" srcId="{FAEFE0C6-FF4C-4589-B3B3-50A2BAAD527D}" destId="{040954B6-46EF-46AF-9709-A28C1063AEE5}" srcOrd="0" destOrd="0" presId="urn:microsoft.com/office/officeart/2008/layout/HorizontalMultiLevelHierarchy"/>
    <dgm:cxn modelId="{60911D5A-E717-46FC-946D-3FFA0AFAA3DE}" type="presOf" srcId="{A0824CA4-0FD0-4016-B57B-CC6A19B467B3}" destId="{19CB5EF2-A584-46AC-9FF5-3593552BE4B0}" srcOrd="1" destOrd="0" presId="urn:microsoft.com/office/officeart/2008/layout/HorizontalMultiLevelHierarchy"/>
    <dgm:cxn modelId="{5021475A-D768-462B-A995-2F9F3D59C2D7}" type="presOf" srcId="{56ACDC0D-87E6-4F46-874C-BACAC0CC20C0}" destId="{608CCC76-811E-4060-9AC8-E5C486113196}" srcOrd="1" destOrd="0" presId="urn:microsoft.com/office/officeart/2008/layout/HorizontalMultiLevelHierarchy"/>
    <dgm:cxn modelId="{51836E8E-7EAA-40FA-BFA2-1C6F0EBCC286}" type="presOf" srcId="{56ACDC0D-87E6-4F46-874C-BACAC0CC20C0}" destId="{28D1C463-BC41-47A6-B251-0C1A87EFB551}" srcOrd="0" destOrd="0" presId="urn:microsoft.com/office/officeart/2008/layout/HorizontalMultiLevelHierarchy"/>
    <dgm:cxn modelId="{2705AF9A-20C7-4952-813E-9046BC28837F}" srcId="{18488BB0-63C7-47F8-AA39-7F322E16FEF0}" destId="{AF733C87-1116-4F2A-9C77-BA149E6454B6}" srcOrd="2" destOrd="0" parTransId="{A0824CA4-0FD0-4016-B57B-CC6A19B467B3}" sibTransId="{B3F3D5D5-19EA-4FBF-8A45-F7A2F322C3D4}"/>
    <dgm:cxn modelId="{D66C46E0-4F0F-4157-B45A-F457D9E9E60D}" srcId="{6CBEFAFB-2440-40AD-B48E-5E6DF60FADA7}" destId="{18488BB0-63C7-47F8-AA39-7F322E16FEF0}" srcOrd="0" destOrd="0" parTransId="{F07977A6-5D80-4CFB-B7A6-B78B9F141022}" sibTransId="{7CF1CF4B-BE49-474B-927E-097BC0FBA3FC}"/>
    <dgm:cxn modelId="{670BDDE2-0C4C-4B18-8E85-0AB33AAA55A3}" type="presOf" srcId="{A0824CA4-0FD0-4016-B57B-CC6A19B467B3}" destId="{412CECA7-E019-48C2-B256-95AFB102EB12}" srcOrd="0" destOrd="0" presId="urn:microsoft.com/office/officeart/2008/layout/HorizontalMultiLevelHierarchy"/>
    <dgm:cxn modelId="{F69C68E7-D3C5-4937-857B-760479DB9C3A}" type="presOf" srcId="{18488BB0-63C7-47F8-AA39-7F322E16FEF0}" destId="{4826D637-FF26-47E7-8E52-D96962974378}" srcOrd="0" destOrd="0" presId="urn:microsoft.com/office/officeart/2008/layout/HorizontalMultiLevelHierarchy"/>
    <dgm:cxn modelId="{03BFD9EC-E333-4141-B41F-2B8ECEEDCDE2}" type="presOf" srcId="{FAEFE0C6-FF4C-4589-B3B3-50A2BAAD527D}" destId="{3B98473E-214B-49FC-A66C-54DB5D7FFFC2}" srcOrd="1" destOrd="0" presId="urn:microsoft.com/office/officeart/2008/layout/HorizontalMultiLevelHierarchy"/>
    <dgm:cxn modelId="{A64124FF-8D3C-4D16-95D2-FFCCC34B5228}" type="presOf" srcId="{65D8D798-CE2D-4039-83AD-7622C82460FA}" destId="{6FD7A63F-4029-4153-A20D-B6959C1A9D26}" srcOrd="0" destOrd="0" presId="urn:microsoft.com/office/officeart/2008/layout/HorizontalMultiLevelHierarchy"/>
    <dgm:cxn modelId="{A60ACB15-B39C-4904-9790-C1C7D0333C97}" type="presParOf" srcId="{C9E506ED-8F1B-42B5-806D-AE11CF2313F9}" destId="{24E684A1-6524-4CC3-885A-AE435C6AD450}" srcOrd="0" destOrd="0" presId="urn:microsoft.com/office/officeart/2008/layout/HorizontalMultiLevelHierarchy"/>
    <dgm:cxn modelId="{CD7AFD19-E884-46F3-94E8-798ACD1A74A2}" type="presParOf" srcId="{24E684A1-6524-4CC3-885A-AE435C6AD450}" destId="{4826D637-FF26-47E7-8E52-D96962974378}" srcOrd="0" destOrd="0" presId="urn:microsoft.com/office/officeart/2008/layout/HorizontalMultiLevelHierarchy"/>
    <dgm:cxn modelId="{58335F38-23E4-4309-8B96-3238BC1E3E65}" type="presParOf" srcId="{24E684A1-6524-4CC3-885A-AE435C6AD450}" destId="{0CBACA7A-312D-4950-B637-C9784D8BB544}" srcOrd="1" destOrd="0" presId="urn:microsoft.com/office/officeart/2008/layout/HorizontalMultiLevelHierarchy"/>
    <dgm:cxn modelId="{B5317416-50B7-4AB4-9BDD-798990001B41}" type="presParOf" srcId="{0CBACA7A-312D-4950-B637-C9784D8BB544}" destId="{1FA8E421-6F90-451D-8925-4C4A96674D67}" srcOrd="0" destOrd="0" presId="urn:microsoft.com/office/officeart/2008/layout/HorizontalMultiLevelHierarchy"/>
    <dgm:cxn modelId="{AACF3C39-547D-4AB8-BEBF-1C540FF2C9BB}" type="presParOf" srcId="{1FA8E421-6F90-451D-8925-4C4A96674D67}" destId="{7B01A3E5-29D2-4A23-A80E-9ABF373CEDA0}" srcOrd="0" destOrd="0" presId="urn:microsoft.com/office/officeart/2008/layout/HorizontalMultiLevelHierarchy"/>
    <dgm:cxn modelId="{DB28EC47-B596-4482-8B97-25C97E93FF8B}" type="presParOf" srcId="{0CBACA7A-312D-4950-B637-C9784D8BB544}" destId="{C8353ADA-AEE6-4309-9692-D447EC44E48A}" srcOrd="1" destOrd="0" presId="urn:microsoft.com/office/officeart/2008/layout/HorizontalMultiLevelHierarchy"/>
    <dgm:cxn modelId="{0A3FDB07-A27D-4B06-8145-AD889300D596}" type="presParOf" srcId="{C8353ADA-AEE6-4309-9692-D447EC44E48A}" destId="{797AAAFE-3B5F-42A1-95D7-E6E10040E63F}" srcOrd="0" destOrd="0" presId="urn:microsoft.com/office/officeart/2008/layout/HorizontalMultiLevelHierarchy"/>
    <dgm:cxn modelId="{049148CC-F778-41D7-9E19-7E11FF56B02E}" type="presParOf" srcId="{C8353ADA-AEE6-4309-9692-D447EC44E48A}" destId="{2E581756-76FF-479C-AC68-45B8B0ABEA09}" srcOrd="1" destOrd="0" presId="urn:microsoft.com/office/officeart/2008/layout/HorizontalMultiLevelHierarchy"/>
    <dgm:cxn modelId="{B3E30A57-9CCA-4F80-9D50-876D79C1554A}" type="presParOf" srcId="{0CBACA7A-312D-4950-B637-C9784D8BB544}" destId="{040954B6-46EF-46AF-9709-A28C1063AEE5}" srcOrd="2" destOrd="0" presId="urn:microsoft.com/office/officeart/2008/layout/HorizontalMultiLevelHierarchy"/>
    <dgm:cxn modelId="{0AA49B73-BBD5-41E0-8822-4FA127783505}" type="presParOf" srcId="{040954B6-46EF-46AF-9709-A28C1063AEE5}" destId="{3B98473E-214B-49FC-A66C-54DB5D7FFFC2}" srcOrd="0" destOrd="0" presId="urn:microsoft.com/office/officeart/2008/layout/HorizontalMultiLevelHierarchy"/>
    <dgm:cxn modelId="{2AEA1675-6CA5-4B19-9E33-8EC9BE22D337}" type="presParOf" srcId="{0CBACA7A-312D-4950-B637-C9784D8BB544}" destId="{E64D1353-43B2-4479-BDD5-C9F47ED142DE}" srcOrd="3" destOrd="0" presId="urn:microsoft.com/office/officeart/2008/layout/HorizontalMultiLevelHierarchy"/>
    <dgm:cxn modelId="{B539037B-F20F-4238-8377-C170326EF3B7}" type="presParOf" srcId="{E64D1353-43B2-4479-BDD5-C9F47ED142DE}" destId="{7098F94E-4152-4638-A28E-A31AB392C407}" srcOrd="0" destOrd="0" presId="urn:microsoft.com/office/officeart/2008/layout/HorizontalMultiLevelHierarchy"/>
    <dgm:cxn modelId="{567F7800-3150-4E60-A82C-EC84AEEDE0A3}" type="presParOf" srcId="{E64D1353-43B2-4479-BDD5-C9F47ED142DE}" destId="{C7E5D1A3-0015-4448-A02F-D1134E678277}" srcOrd="1" destOrd="0" presId="urn:microsoft.com/office/officeart/2008/layout/HorizontalMultiLevelHierarchy"/>
    <dgm:cxn modelId="{DC325B24-8EDC-4C5C-82DB-EAB6B411AF27}" type="presParOf" srcId="{0CBACA7A-312D-4950-B637-C9784D8BB544}" destId="{412CECA7-E019-48C2-B256-95AFB102EB12}" srcOrd="4" destOrd="0" presId="urn:microsoft.com/office/officeart/2008/layout/HorizontalMultiLevelHierarchy"/>
    <dgm:cxn modelId="{1FF70600-E658-4FC0-BDE1-52D3BF760612}" type="presParOf" srcId="{412CECA7-E019-48C2-B256-95AFB102EB12}" destId="{19CB5EF2-A584-46AC-9FF5-3593552BE4B0}" srcOrd="0" destOrd="0" presId="urn:microsoft.com/office/officeart/2008/layout/HorizontalMultiLevelHierarchy"/>
    <dgm:cxn modelId="{04C2C646-312B-4377-B8A6-C544953627F8}" type="presParOf" srcId="{0CBACA7A-312D-4950-B637-C9784D8BB544}" destId="{304A3B89-64A6-4BC5-806E-F41876D9A035}" srcOrd="5" destOrd="0" presId="urn:microsoft.com/office/officeart/2008/layout/HorizontalMultiLevelHierarchy"/>
    <dgm:cxn modelId="{A23C9C82-A440-41A7-94C2-2B3F2C8B8E86}" type="presParOf" srcId="{304A3B89-64A6-4BC5-806E-F41876D9A035}" destId="{9ACBA1CF-65E5-4B59-B105-7F8709819CB3}" srcOrd="0" destOrd="0" presId="urn:microsoft.com/office/officeart/2008/layout/HorizontalMultiLevelHierarchy"/>
    <dgm:cxn modelId="{9E801A67-2434-4367-8425-4F13CDB8AF5B}" type="presParOf" srcId="{304A3B89-64A6-4BC5-806E-F41876D9A035}" destId="{883DDEB6-0784-4B76-87B3-0ACB6FDCC1D4}" srcOrd="1" destOrd="0" presId="urn:microsoft.com/office/officeart/2008/layout/HorizontalMultiLevelHierarchy"/>
    <dgm:cxn modelId="{385CD8E5-19CF-4138-9078-66CCF09BFB78}" type="presParOf" srcId="{0CBACA7A-312D-4950-B637-C9784D8BB544}" destId="{28D1C463-BC41-47A6-B251-0C1A87EFB551}" srcOrd="6" destOrd="0" presId="urn:microsoft.com/office/officeart/2008/layout/HorizontalMultiLevelHierarchy"/>
    <dgm:cxn modelId="{88267B1A-C0CE-4AF0-ACE1-B95DA63FB037}" type="presParOf" srcId="{28D1C463-BC41-47A6-B251-0C1A87EFB551}" destId="{608CCC76-811E-4060-9AC8-E5C486113196}" srcOrd="0" destOrd="0" presId="urn:microsoft.com/office/officeart/2008/layout/HorizontalMultiLevelHierarchy"/>
    <dgm:cxn modelId="{C7BBE926-E9F1-4204-AB0F-AF7222A92F08}" type="presParOf" srcId="{0CBACA7A-312D-4950-B637-C9784D8BB544}" destId="{68769774-7352-45EE-9E1E-625C9AF0123A}" srcOrd="7" destOrd="0" presId="urn:microsoft.com/office/officeart/2008/layout/HorizontalMultiLevelHierarchy"/>
    <dgm:cxn modelId="{B36598B8-70E6-470C-A193-33F8206CC2C2}" type="presParOf" srcId="{68769774-7352-45EE-9E1E-625C9AF0123A}" destId="{6FD7A63F-4029-4153-A20D-B6959C1A9D26}" srcOrd="0" destOrd="0" presId="urn:microsoft.com/office/officeart/2008/layout/HorizontalMultiLevelHierarchy"/>
    <dgm:cxn modelId="{F5C6A5D8-982D-4B88-8A3F-B8C5380834CE}" type="presParOf" srcId="{68769774-7352-45EE-9E1E-625C9AF0123A}" destId="{26A86373-9608-40E4-8306-A90531FFC0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1C463-BC41-47A6-B251-0C1A87EFB551}">
      <dsp:nvSpPr>
        <dsp:cNvPr id="0" name=""/>
        <dsp:cNvSpPr/>
      </dsp:nvSpPr>
      <dsp:spPr>
        <a:xfrm>
          <a:off x="1539016" y="2216222"/>
          <a:ext cx="552459" cy="1579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229" y="0"/>
              </a:lnTo>
              <a:lnTo>
                <a:pt x="276229" y="1579058"/>
              </a:lnTo>
              <a:lnTo>
                <a:pt x="552459" y="15790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773424" y="2963928"/>
        <a:ext cx="83645" cy="83645"/>
      </dsp:txXfrm>
    </dsp:sp>
    <dsp:sp modelId="{412CECA7-E019-48C2-B256-95AFB102EB12}">
      <dsp:nvSpPr>
        <dsp:cNvPr id="0" name=""/>
        <dsp:cNvSpPr/>
      </dsp:nvSpPr>
      <dsp:spPr>
        <a:xfrm>
          <a:off x="1539016" y="2216222"/>
          <a:ext cx="552459" cy="52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229" y="0"/>
              </a:lnTo>
              <a:lnTo>
                <a:pt x="276229" y="526352"/>
              </a:lnTo>
              <a:lnTo>
                <a:pt x="552459" y="5263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96170" y="2460322"/>
        <a:ext cx="38152" cy="38152"/>
      </dsp:txXfrm>
    </dsp:sp>
    <dsp:sp modelId="{040954B6-46EF-46AF-9709-A28C1063AEE5}">
      <dsp:nvSpPr>
        <dsp:cNvPr id="0" name=""/>
        <dsp:cNvSpPr/>
      </dsp:nvSpPr>
      <dsp:spPr>
        <a:xfrm>
          <a:off x="1539016" y="1689869"/>
          <a:ext cx="552459" cy="526352"/>
        </a:xfrm>
        <a:custGeom>
          <a:avLst/>
          <a:gdLst/>
          <a:ahLst/>
          <a:cxnLst/>
          <a:rect l="0" t="0" r="0" b="0"/>
          <a:pathLst>
            <a:path>
              <a:moveTo>
                <a:pt x="0" y="526352"/>
              </a:moveTo>
              <a:lnTo>
                <a:pt x="276229" y="526352"/>
              </a:lnTo>
              <a:lnTo>
                <a:pt x="276229" y="0"/>
              </a:lnTo>
              <a:lnTo>
                <a:pt x="5524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96170" y="1933969"/>
        <a:ext cx="38152" cy="38152"/>
      </dsp:txXfrm>
    </dsp:sp>
    <dsp:sp modelId="{1FA8E421-6F90-451D-8925-4C4A96674D67}">
      <dsp:nvSpPr>
        <dsp:cNvPr id="0" name=""/>
        <dsp:cNvSpPr/>
      </dsp:nvSpPr>
      <dsp:spPr>
        <a:xfrm>
          <a:off x="1539016" y="637163"/>
          <a:ext cx="552459" cy="1579058"/>
        </a:xfrm>
        <a:custGeom>
          <a:avLst/>
          <a:gdLst/>
          <a:ahLst/>
          <a:cxnLst/>
          <a:rect l="0" t="0" r="0" b="0"/>
          <a:pathLst>
            <a:path>
              <a:moveTo>
                <a:pt x="0" y="1579058"/>
              </a:moveTo>
              <a:lnTo>
                <a:pt x="276229" y="1579058"/>
              </a:lnTo>
              <a:lnTo>
                <a:pt x="276229" y="0"/>
              </a:lnTo>
              <a:lnTo>
                <a:pt x="5524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773424" y="1384870"/>
        <a:ext cx="83645" cy="83645"/>
      </dsp:txXfrm>
    </dsp:sp>
    <dsp:sp modelId="{4826D637-FF26-47E7-8E52-D96962974378}">
      <dsp:nvSpPr>
        <dsp:cNvPr id="0" name=""/>
        <dsp:cNvSpPr/>
      </dsp:nvSpPr>
      <dsp:spPr>
        <a:xfrm rot="16200000">
          <a:off x="-1098287" y="1795140"/>
          <a:ext cx="4432445" cy="842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АРГУМЕНТ</a:t>
          </a:r>
        </a:p>
      </dsp:txBody>
      <dsp:txXfrm>
        <a:off x="-1098287" y="1795140"/>
        <a:ext cx="4432445" cy="842164"/>
      </dsp:txXfrm>
    </dsp:sp>
    <dsp:sp modelId="{797AAAFE-3B5F-42A1-95D7-E6E10040E63F}">
      <dsp:nvSpPr>
        <dsp:cNvPr id="0" name=""/>
        <dsp:cNvSpPr/>
      </dsp:nvSpPr>
      <dsp:spPr>
        <a:xfrm>
          <a:off x="2091476" y="216081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УТВЕРЖДЕНИЕ</a:t>
          </a:r>
        </a:p>
      </dsp:txBody>
      <dsp:txXfrm>
        <a:off x="2091476" y="216081"/>
        <a:ext cx="2762299" cy="842164"/>
      </dsp:txXfrm>
    </dsp:sp>
    <dsp:sp modelId="{7098F94E-4152-4638-A28E-A31AB392C407}">
      <dsp:nvSpPr>
        <dsp:cNvPr id="0" name=""/>
        <dsp:cNvSpPr/>
      </dsp:nvSpPr>
      <dsp:spPr>
        <a:xfrm>
          <a:off x="2091476" y="1268787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ПОЯСНЕНИЕ</a:t>
          </a:r>
        </a:p>
      </dsp:txBody>
      <dsp:txXfrm>
        <a:off x="2091476" y="1268787"/>
        <a:ext cx="2762299" cy="842164"/>
      </dsp:txXfrm>
    </dsp:sp>
    <dsp:sp modelId="{9ACBA1CF-65E5-4B59-B105-7F8709819CB3}">
      <dsp:nvSpPr>
        <dsp:cNvPr id="0" name=""/>
        <dsp:cNvSpPr/>
      </dsp:nvSpPr>
      <dsp:spPr>
        <a:xfrm>
          <a:off x="2091476" y="2321493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ДОКАЗАТЕЛЬСТВО</a:t>
          </a:r>
        </a:p>
      </dsp:txBody>
      <dsp:txXfrm>
        <a:off x="2091476" y="2321493"/>
        <a:ext cx="2762299" cy="842164"/>
      </dsp:txXfrm>
    </dsp:sp>
    <dsp:sp modelId="{6FD7A63F-4029-4153-A20D-B6959C1A9D26}">
      <dsp:nvSpPr>
        <dsp:cNvPr id="0" name=""/>
        <dsp:cNvSpPr/>
      </dsp:nvSpPr>
      <dsp:spPr>
        <a:xfrm>
          <a:off x="2091476" y="3374198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ЗАКЛЮЧЕНИЕ</a:t>
          </a:r>
        </a:p>
      </dsp:txBody>
      <dsp:txXfrm>
        <a:off x="2091476" y="3374198"/>
        <a:ext cx="2762299" cy="842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1C463-BC41-47A6-B251-0C1A87EFB551}">
      <dsp:nvSpPr>
        <dsp:cNvPr id="0" name=""/>
        <dsp:cNvSpPr/>
      </dsp:nvSpPr>
      <dsp:spPr>
        <a:xfrm>
          <a:off x="1539016" y="2216222"/>
          <a:ext cx="552459" cy="1579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229" y="0"/>
              </a:lnTo>
              <a:lnTo>
                <a:pt x="276229" y="1579058"/>
              </a:lnTo>
              <a:lnTo>
                <a:pt x="552459" y="15790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773424" y="2963928"/>
        <a:ext cx="83645" cy="83645"/>
      </dsp:txXfrm>
    </dsp:sp>
    <dsp:sp modelId="{412CECA7-E019-48C2-B256-95AFB102EB12}">
      <dsp:nvSpPr>
        <dsp:cNvPr id="0" name=""/>
        <dsp:cNvSpPr/>
      </dsp:nvSpPr>
      <dsp:spPr>
        <a:xfrm>
          <a:off x="1539016" y="2216222"/>
          <a:ext cx="552459" cy="52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229" y="0"/>
              </a:lnTo>
              <a:lnTo>
                <a:pt x="276229" y="526352"/>
              </a:lnTo>
              <a:lnTo>
                <a:pt x="552459" y="5263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96170" y="2460322"/>
        <a:ext cx="38152" cy="38152"/>
      </dsp:txXfrm>
    </dsp:sp>
    <dsp:sp modelId="{040954B6-46EF-46AF-9709-A28C1063AEE5}">
      <dsp:nvSpPr>
        <dsp:cNvPr id="0" name=""/>
        <dsp:cNvSpPr/>
      </dsp:nvSpPr>
      <dsp:spPr>
        <a:xfrm>
          <a:off x="1539016" y="1689869"/>
          <a:ext cx="552459" cy="526352"/>
        </a:xfrm>
        <a:custGeom>
          <a:avLst/>
          <a:gdLst/>
          <a:ahLst/>
          <a:cxnLst/>
          <a:rect l="0" t="0" r="0" b="0"/>
          <a:pathLst>
            <a:path>
              <a:moveTo>
                <a:pt x="0" y="526352"/>
              </a:moveTo>
              <a:lnTo>
                <a:pt x="276229" y="526352"/>
              </a:lnTo>
              <a:lnTo>
                <a:pt x="276229" y="0"/>
              </a:lnTo>
              <a:lnTo>
                <a:pt x="5524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796170" y="1933969"/>
        <a:ext cx="38152" cy="38152"/>
      </dsp:txXfrm>
    </dsp:sp>
    <dsp:sp modelId="{1FA8E421-6F90-451D-8925-4C4A96674D67}">
      <dsp:nvSpPr>
        <dsp:cNvPr id="0" name=""/>
        <dsp:cNvSpPr/>
      </dsp:nvSpPr>
      <dsp:spPr>
        <a:xfrm>
          <a:off x="1539016" y="637163"/>
          <a:ext cx="552459" cy="1579058"/>
        </a:xfrm>
        <a:custGeom>
          <a:avLst/>
          <a:gdLst/>
          <a:ahLst/>
          <a:cxnLst/>
          <a:rect l="0" t="0" r="0" b="0"/>
          <a:pathLst>
            <a:path>
              <a:moveTo>
                <a:pt x="0" y="1579058"/>
              </a:moveTo>
              <a:lnTo>
                <a:pt x="276229" y="1579058"/>
              </a:lnTo>
              <a:lnTo>
                <a:pt x="276229" y="0"/>
              </a:lnTo>
              <a:lnTo>
                <a:pt x="5524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773424" y="1384870"/>
        <a:ext cx="83645" cy="83645"/>
      </dsp:txXfrm>
    </dsp:sp>
    <dsp:sp modelId="{4826D637-FF26-47E7-8E52-D96962974378}">
      <dsp:nvSpPr>
        <dsp:cNvPr id="0" name=""/>
        <dsp:cNvSpPr/>
      </dsp:nvSpPr>
      <dsp:spPr>
        <a:xfrm rot="16200000">
          <a:off x="-1098287" y="1795140"/>
          <a:ext cx="4432445" cy="842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АРГУМЕНТ</a:t>
          </a:r>
        </a:p>
      </dsp:txBody>
      <dsp:txXfrm>
        <a:off x="-1098287" y="1795140"/>
        <a:ext cx="4432445" cy="842164"/>
      </dsp:txXfrm>
    </dsp:sp>
    <dsp:sp modelId="{797AAAFE-3B5F-42A1-95D7-E6E10040E63F}">
      <dsp:nvSpPr>
        <dsp:cNvPr id="0" name=""/>
        <dsp:cNvSpPr/>
      </dsp:nvSpPr>
      <dsp:spPr>
        <a:xfrm>
          <a:off x="2091476" y="216081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УТВЕРЖДЕНИЕ</a:t>
          </a:r>
        </a:p>
      </dsp:txBody>
      <dsp:txXfrm>
        <a:off x="2091476" y="216081"/>
        <a:ext cx="2762299" cy="842164"/>
      </dsp:txXfrm>
    </dsp:sp>
    <dsp:sp modelId="{7098F94E-4152-4638-A28E-A31AB392C407}">
      <dsp:nvSpPr>
        <dsp:cNvPr id="0" name=""/>
        <dsp:cNvSpPr/>
      </dsp:nvSpPr>
      <dsp:spPr>
        <a:xfrm>
          <a:off x="2091476" y="1268787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ПОЯСНЕНИЕ</a:t>
          </a:r>
        </a:p>
      </dsp:txBody>
      <dsp:txXfrm>
        <a:off x="2091476" y="1268787"/>
        <a:ext cx="2762299" cy="842164"/>
      </dsp:txXfrm>
    </dsp:sp>
    <dsp:sp modelId="{9ACBA1CF-65E5-4B59-B105-7F8709819CB3}">
      <dsp:nvSpPr>
        <dsp:cNvPr id="0" name=""/>
        <dsp:cNvSpPr/>
      </dsp:nvSpPr>
      <dsp:spPr>
        <a:xfrm>
          <a:off x="2091476" y="2321493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ДОКАЗАТЕЛЬСТВО</a:t>
          </a:r>
        </a:p>
      </dsp:txBody>
      <dsp:txXfrm>
        <a:off x="2091476" y="2321493"/>
        <a:ext cx="2762299" cy="842164"/>
      </dsp:txXfrm>
    </dsp:sp>
    <dsp:sp modelId="{6FD7A63F-4029-4153-A20D-B6959C1A9D26}">
      <dsp:nvSpPr>
        <dsp:cNvPr id="0" name=""/>
        <dsp:cNvSpPr/>
      </dsp:nvSpPr>
      <dsp:spPr>
        <a:xfrm>
          <a:off x="2091476" y="3374198"/>
          <a:ext cx="2762299" cy="842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ЗАКЛЮЧЕНИЕ</a:t>
          </a:r>
        </a:p>
      </dsp:txBody>
      <dsp:txXfrm>
        <a:off x="2091476" y="3374198"/>
        <a:ext cx="2762299" cy="84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572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6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8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21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7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2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2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7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01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2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3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58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9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13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34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01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2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78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DA08478-24E8-4563-A9F2-129ADBA7D6C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A10F16-19F1-4AAC-8E01-E6078323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7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06468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8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386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36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25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9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ED0E46-FA5F-4AA0-1FD3-A3C35C41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97" b="94470" l="18207" r="91848">
                        <a14:foregroundMark x1="29755" y1="34542" x2="41168" y2="17770"/>
                        <a14:foregroundMark x1="41168" y1="17770" x2="66984" y2="25385"/>
                        <a14:foregroundMark x1="66984" y1="25385" x2="68886" y2="35539"/>
                        <a14:foregroundMark x1="41168" y1="15594" x2="65082" y2="23935"/>
                        <a14:foregroundMark x1="65082" y1="23935" x2="65082" y2="24841"/>
                        <a14:foregroundMark x1="39674" y1="17135" x2="34239" y2="21759"/>
                        <a14:foregroundMark x1="31250" y1="66818" x2="17255" y2="82774"/>
                        <a14:foregroundMark x1="17255" y1="82774" x2="43207" y2="92838"/>
                        <a14:foregroundMark x1="43207" y1="92838" x2="70380" y2="92475"/>
                        <a14:foregroundMark x1="70380" y1="92475" x2="91848" y2="81505"/>
                        <a14:foregroundMark x1="91848" y1="81505" x2="78668" y2="66274"/>
                        <a14:foregroundMark x1="78668" y1="66274" x2="65082" y2="64823"/>
                        <a14:foregroundMark x1="23505" y1="71985" x2="21603" y2="90481"/>
                        <a14:foregroundMark x1="21603" y1="90481" x2="79348" y2="94470"/>
                        <a14:foregroundMark x1="79348" y1="94470" x2="66576" y2="81142"/>
                        <a14:foregroundMark x1="66576" y1="64823" x2="69565" y2="78604"/>
                        <a14:foregroundMark x1="20516" y1="73527" x2="18207" y2="80689"/>
                        <a14:foregroundMark x1="38179" y1="18132" x2="28125" y2="33545"/>
                        <a14:foregroundMark x1="61141" y1="18676" x2="68886" y2="26383"/>
                        <a14:foregroundMark x1="37364" y1="17588" x2="31250" y2="22756"/>
                        <a14:foregroundMark x1="45109" y1="14597" x2="31929" y2="2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11149" r="5940" b="2650"/>
          <a:stretch/>
        </p:blipFill>
        <p:spPr>
          <a:xfrm>
            <a:off x="1966036" y="1732670"/>
            <a:ext cx="2689803" cy="432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5840" y="764705"/>
            <a:ext cx="6387298" cy="2845995"/>
          </a:xfrm>
        </p:spPr>
        <p:txBody>
          <a:bodyPr/>
          <a:lstStyle/>
          <a:p>
            <a:br>
              <a:rPr lang="en-US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br>
              <a:rPr lang="ru-RU" sz="7200" b="1" dirty="0"/>
            </a:br>
            <a:r>
              <a:rPr lang="ru-RU" sz="2000" b="1" dirty="0" err="1"/>
              <a:t>МуНИЦИПАЛЬНОЕ</a:t>
            </a:r>
            <a:r>
              <a:rPr lang="ru-RU" sz="2000" b="1" dirty="0"/>
              <a:t> ОБРАЗОВАТЕЛЬНОЕ УЧРЕЖДЕНИЕ </a:t>
            </a:r>
            <a:br>
              <a:rPr lang="ru-RU" sz="2000" b="1" dirty="0"/>
            </a:br>
            <a:r>
              <a:rPr lang="ru-RU" sz="2000" b="1" dirty="0"/>
              <a:t>«ГИМНАЗИЯ №3»</a:t>
            </a:r>
            <a:br>
              <a:rPr lang="ru-RU" sz="1600" b="1" dirty="0"/>
            </a:br>
            <a:br>
              <a:rPr lang="en-US" sz="7200" b="1" dirty="0"/>
            </a:br>
            <a:r>
              <a:rPr lang="ru-RU" sz="8000" b="1" dirty="0" err="1"/>
              <a:t>риториум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0640" y="3653175"/>
            <a:ext cx="4810852" cy="1425262"/>
          </a:xfrm>
        </p:spPr>
        <p:txBody>
          <a:bodyPr>
            <a:normAutofit/>
          </a:bodyPr>
          <a:lstStyle/>
          <a:p>
            <a:r>
              <a:rPr lang="en-US" sz="2400" b="1" dirty="0"/>
              <a:t>SPEAKING LABORATORY : </a:t>
            </a:r>
          </a:p>
          <a:p>
            <a:r>
              <a:rPr lang="en-US" sz="2400" b="1" dirty="0"/>
              <a:t>THINK CRITICALLY, SPEAK CLEARLY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8364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F593-B2EC-8B25-0F2E-B267081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492896"/>
            <a:ext cx="7632848" cy="2058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 </a:t>
            </a:r>
            <a:endParaRPr lang="ru-RU" sz="2200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678D72C-CC5E-B5A1-E40A-629AB261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759656"/>
            <a:ext cx="10199077" cy="1092482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АРГУМЕНТ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 опорой на исторический пример</a:t>
            </a:r>
            <a:endParaRPr lang="ru-RU" sz="48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A8B9FA9-92B3-6A1D-B9E1-4A58FFA6ACE3}"/>
              </a:ext>
            </a:extLst>
          </p:cNvPr>
          <p:cNvSpPr txBox="1">
            <a:spLocks/>
          </p:cNvSpPr>
          <p:nvPr/>
        </p:nvSpPr>
        <p:spPr>
          <a:xfrm>
            <a:off x="422031" y="2247492"/>
            <a:ext cx="1004433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latin typeface="Bahnschrift SemiBold SemiConden" panose="020B0502040204020203" pitchFamily="34" charset="0"/>
              </a:rPr>
              <a:t>	29 августа 1986 года в городе Ярославле была открыта школа №63. В 1993 году школе было присвоено звание «гимназии». Сам термин предполагает углубленное изучение предметов гуманитарного цикла, так было и в нашей школе. Более того, 1995 году гимназия стала экспериментальной площадкой по внедрению </a:t>
            </a:r>
            <a:r>
              <a:rPr lang="ru-RU" sz="2800" dirty="0" err="1">
                <a:latin typeface="Bahnschrift SemiBold SemiConden" panose="020B0502040204020203" pitchFamily="34" charset="0"/>
              </a:rPr>
              <a:t>билингвального</a:t>
            </a:r>
            <a:r>
              <a:rPr lang="ru-RU" sz="2800" dirty="0">
                <a:latin typeface="Bahnschrift SemiBold SemiConden" panose="020B0502040204020203" pitchFamily="34" charset="0"/>
              </a:rPr>
              <a:t> обучения.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latin typeface="Bahnschrift SemiBold SemiConden" panose="020B0502040204020203" pitchFamily="34" charset="0"/>
              </a:rPr>
              <a:t>	Сегодня в 2023 году мир и гимназия сильно изменились. Всё больше учеников и родителей отдают предпочтение точным наукам и техническому 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329997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F593-B2EC-8B25-0F2E-B267081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492896"/>
            <a:ext cx="7632848" cy="2058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 </a:t>
            </a:r>
            <a:endParaRPr lang="ru-RU" sz="2200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678D72C-CC5E-B5A1-E40A-629AB261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759656"/>
            <a:ext cx="10199077" cy="1092482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АРГУМЕНТ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 опорой на авторитетное мнение</a:t>
            </a:r>
            <a:endParaRPr lang="ru-RU" sz="48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A8B9FA9-92B3-6A1D-B9E1-4A58FFA6ACE3}"/>
              </a:ext>
            </a:extLst>
          </p:cNvPr>
          <p:cNvSpPr txBox="1">
            <a:spLocks/>
          </p:cNvSpPr>
          <p:nvPr/>
        </p:nvSpPr>
        <p:spPr>
          <a:xfrm>
            <a:off x="4740812" y="2646837"/>
            <a:ext cx="7230794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latin typeface="Bahnschrift SemiBold SemiConden" panose="020B0502040204020203" pitchFamily="34" charset="0"/>
              </a:rPr>
              <a:t>это ссылка на мнение или действия лица, прекрасно зарекомендовавшего себя в данной области своими суждениями или поступками. </a:t>
            </a:r>
          </a:p>
          <a:p>
            <a:pPr marL="0" indent="0" algn="ctr">
              <a:buNone/>
            </a:pPr>
            <a:r>
              <a:rPr lang="ru-RU" sz="4000" dirty="0">
                <a:latin typeface="Bahnschrift SemiBold SemiConden" panose="020B0502040204020203" pitchFamily="34" charset="0"/>
              </a:rPr>
              <a:t>(обратитесь к списку цитат)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2AC5F3E-7853-BA8F-A921-31141C95A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832950"/>
              </p:ext>
            </p:extLst>
          </p:nvPr>
        </p:nvGraphicFramePr>
        <p:xfrm>
          <a:off x="-462813" y="2337521"/>
          <a:ext cx="5550629" cy="44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Белый человечек для презентации ПНГ на Прозрачном Фоне • Скачать PNG Белый  человечек для презентации">
            <a:extLst>
              <a:ext uri="{FF2B5EF4-FFF2-40B4-BE49-F238E27FC236}">
                <a16:creationId xmlns:a16="http://schemas.microsoft.com/office/drawing/2014/main" id="{B3C63C4D-AB29-EBAD-9000-27448EF20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r="13698"/>
          <a:stretch/>
        </p:blipFill>
        <p:spPr bwMode="auto">
          <a:xfrm>
            <a:off x="4178619" y="2211674"/>
            <a:ext cx="3530989" cy="466235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6F20663-BBB0-19E3-99FC-B56ABB23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542" y="759656"/>
            <a:ext cx="5781821" cy="1092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Образ гимназиста</a:t>
            </a:r>
            <a:endParaRPr lang="ru-RU" sz="6600" dirty="0">
              <a:latin typeface="Bahnschrift SemiBold SemiConden" panose="020B0502040204020203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0BAEF6A-805D-F127-EF06-AB556D7197FB}"/>
              </a:ext>
            </a:extLst>
          </p:cNvPr>
          <p:cNvSpPr txBox="1">
            <a:spLocks/>
          </p:cNvSpPr>
          <p:nvPr/>
        </p:nvSpPr>
        <p:spPr>
          <a:xfrm>
            <a:off x="731520" y="2629679"/>
            <a:ext cx="3295212" cy="3826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>
                <a:latin typeface="Bahnschrift SemiBold SemiConden" panose="020B0502040204020203" pitchFamily="34" charset="0"/>
              </a:rPr>
              <a:t>Что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МОЖЕТ</a:t>
            </a:r>
            <a:r>
              <a:rPr lang="ru-RU" sz="4400" dirty="0">
                <a:latin typeface="Bahnschrift SemiBold SemiConden" panose="020B0502040204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400" dirty="0">
                <a:latin typeface="Bahnschrift SemiBold SemiConden" panose="020B0502040204020203" pitchFamily="34" charset="0"/>
              </a:rPr>
              <a:t>дать вам  гуманитарное образование?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E932000-6364-77C1-059B-82447B982A98}"/>
              </a:ext>
            </a:extLst>
          </p:cNvPr>
          <p:cNvSpPr txBox="1">
            <a:spLocks/>
          </p:cNvSpPr>
          <p:nvPr/>
        </p:nvSpPr>
        <p:spPr>
          <a:xfrm>
            <a:off x="8165268" y="2378221"/>
            <a:ext cx="3295212" cy="3826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>
                <a:latin typeface="Bahnschrift SemiBold SemiConden" panose="020B0502040204020203" pitchFamily="34" charset="0"/>
              </a:rPr>
              <a:t>Что гуманитарное </a:t>
            </a:r>
            <a:r>
              <a:rPr lang="ru-RU" sz="4400" dirty="0" err="1">
                <a:latin typeface="Bahnschrift SemiBold SemiConden" panose="020B0502040204020203" pitchFamily="34" charset="0"/>
              </a:rPr>
              <a:t>образованиевам</a:t>
            </a:r>
            <a:r>
              <a:rPr lang="ru-RU" sz="4400" dirty="0">
                <a:latin typeface="Bahnschrift SemiBold SemiConden" panose="020B0502040204020203" pitchFamily="34" charset="0"/>
              </a:rPr>
              <a:t> дать 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НЕ МОЖЕТ</a:t>
            </a:r>
            <a:r>
              <a:rPr lang="ru-RU" sz="4400" dirty="0">
                <a:latin typeface="Bahnschrift SemiBold SemiConden" panose="020B050204020402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4505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A9828-4B56-CC29-0731-42C7BAF7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4625" y="1899139"/>
            <a:ext cx="9648399" cy="2205110"/>
          </a:xfrm>
        </p:spPr>
        <p:txBody>
          <a:bodyPr>
            <a:no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Актуально ли в современном мире гуманитарное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297484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A9828-4B56-CC29-0731-42C7BAF7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4625" y="1899139"/>
            <a:ext cx="9648399" cy="2205110"/>
          </a:xfrm>
        </p:spPr>
        <p:txBody>
          <a:bodyPr>
            <a:no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Актуально ли в современном мире гуманитарное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277863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B0855-3CC3-F617-BB79-1E431FA6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Экскурс в историю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C1BC3-3435-398D-8209-2E01BBE1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26080"/>
            <a:ext cx="10953661" cy="3369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5000" dirty="0"/>
              <a:t> Славяно-греко-латинская Академия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000" dirty="0"/>
              <a:t> Царскосельский лицей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000" dirty="0"/>
              <a:t> Советская эпоха</a:t>
            </a:r>
          </a:p>
        </p:txBody>
      </p:sp>
    </p:spTree>
    <p:extLst>
      <p:ext uri="{BB962C8B-B14F-4D97-AF65-F5344CB8AC3E}">
        <p14:creationId xmlns:p14="http://schemas.microsoft.com/office/powerpoint/2010/main" val="215879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5382E-2867-29D0-3DF2-0E69CA97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452" y="886265"/>
            <a:ext cx="4816101" cy="914400"/>
          </a:xfrm>
        </p:spPr>
        <p:txBody>
          <a:bodyPr>
            <a:noAutofit/>
          </a:bodyPr>
          <a:lstStyle/>
          <a:p>
            <a:pPr algn="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ГЛАВНАЯ ЗАДАЧА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ДЕБАТОВ: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4B257-66FA-BB51-03A7-B074441D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654" y="3070630"/>
            <a:ext cx="8744964" cy="20882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Убедить аудиторию!</a:t>
            </a:r>
          </a:p>
        </p:txBody>
      </p:sp>
    </p:spTree>
    <p:extLst>
      <p:ext uri="{BB962C8B-B14F-4D97-AF65-F5344CB8AC3E}">
        <p14:creationId xmlns:p14="http://schemas.microsoft.com/office/powerpoint/2010/main" val="81872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00197-F22B-A02F-8CDA-D8C960B9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159" y="759656"/>
            <a:ext cx="3885204" cy="109248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ПРАВИЛА</a:t>
            </a:r>
            <a:endParaRPr lang="ru-RU" sz="6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F593-B2EC-8B25-0F2E-B267081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65" y="2131226"/>
            <a:ext cx="10062798" cy="424847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Bahnschrift SemiBold SemiConden" panose="020B0502040204020203" pitchFamily="34" charset="0"/>
              </a:rPr>
              <a:t>В дебатах участвуют две команды: утверждения и отрицания. Обе команды пытаются отстоять свою позицию – «за» или «против». </a:t>
            </a:r>
          </a:p>
          <a:p>
            <a:r>
              <a:rPr lang="ru-RU" sz="3600" dirty="0">
                <a:latin typeface="Bahnschrift SemiBold SemiConden" panose="020B0502040204020203" pitchFamily="34" charset="0"/>
              </a:rPr>
              <a:t>В каждой команде 9 участников (спикеров ВЫБИРАЮТ САМОСТОЯТЕЛЬНО).</a:t>
            </a:r>
          </a:p>
          <a:p>
            <a:r>
              <a:rPr lang="ru-RU" sz="3600" dirty="0">
                <a:latin typeface="Bahnschrift SemiBold SemiConden" panose="020B0502040204020203" pitchFamily="34" charset="0"/>
              </a:rPr>
              <a:t>Спикер от каждой команды выступает с речью     (1,5 мин). </a:t>
            </a:r>
          </a:p>
          <a:p>
            <a:r>
              <a:rPr lang="ru-RU" sz="3600" dirty="0">
                <a:solidFill>
                  <a:srgbClr val="191B0E"/>
                </a:solidFill>
                <a:latin typeface="Bahnschrift SemiBold SemiConden" panose="020B0502040204020203" pitchFamily="34" charset="0"/>
              </a:rPr>
              <a:t>Всего в дебатах 3 раунда</a:t>
            </a:r>
          </a:p>
          <a:p>
            <a:pPr marL="0" indent="0">
              <a:buNone/>
            </a:pPr>
            <a:endParaRPr lang="ru-RU" sz="3200" dirty="0">
              <a:latin typeface="Bahnschrift SemiBold SemiConden" panose="020B0502040204020203" pitchFamily="34" charset="0"/>
            </a:endParaRPr>
          </a:p>
          <a:p>
            <a:endParaRPr lang="ru-RU" sz="32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378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F593-B2EC-8B25-0F2E-B267081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29" y="2176737"/>
            <a:ext cx="10090933" cy="4654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Bahnschrift SemiBold SemiConden" panose="020B0502040204020203" pitchFamily="34" charset="0"/>
              </a:rPr>
              <a:t>Дебаты слушает СУДЬЯ или судейская панель, которая на основании КРИТЕРИЕВ решает, которая из сторон выиграла дебаты, о чем сообщает по окончании дебатов.</a:t>
            </a:r>
          </a:p>
          <a:p>
            <a:pPr marL="0" indent="0">
              <a:buNone/>
            </a:pPr>
            <a:r>
              <a:rPr lang="ru-RU" sz="3600" u="sng" dirty="0">
                <a:latin typeface="Bahnschrift SemiBold SemiConden" panose="020B0502040204020203" pitchFamily="34" charset="0"/>
              </a:rPr>
              <a:t>КРИТЕРИИ:</a:t>
            </a:r>
          </a:p>
          <a:p>
            <a:r>
              <a:rPr lang="ru-RU" sz="3200" dirty="0">
                <a:latin typeface="Bahnschrift SemiBold SemiConden" panose="020B0502040204020203" pitchFamily="34" charset="0"/>
              </a:rPr>
              <a:t>ГРАМОТНОСТЬ РЕЧИ</a:t>
            </a:r>
          </a:p>
          <a:p>
            <a:r>
              <a:rPr lang="ru-RU" sz="3200" dirty="0">
                <a:latin typeface="Bahnschrift SemiBold SemiConden" panose="020B0502040204020203" pitchFamily="34" charset="0"/>
              </a:rPr>
              <a:t>ЛОГИЧНОСТЬ ВЫСКАЗЫВАНИЯ</a:t>
            </a:r>
          </a:p>
          <a:p>
            <a:r>
              <a:rPr lang="ru-RU" sz="3200" dirty="0">
                <a:latin typeface="Bahnschrift SemiBold SemiConden" panose="020B0502040204020203" pitchFamily="34" charset="0"/>
              </a:rPr>
              <a:t>ВЫРАЗИТЕЛЬНОСТЬ</a:t>
            </a:r>
          </a:p>
          <a:p>
            <a:r>
              <a:rPr lang="ru-RU" sz="3200" dirty="0">
                <a:latin typeface="Bahnschrift SemiBold SemiConden" panose="020B0502040204020203" pitchFamily="34" charset="0"/>
              </a:rPr>
              <a:t>РЕГЛАМЕНТ</a:t>
            </a:r>
          </a:p>
          <a:p>
            <a:endParaRPr lang="ru-RU" sz="2800" dirty="0">
              <a:latin typeface="Bahnschrift SemiBold SemiConden" panose="020B0502040204020203" pitchFamily="34" charset="0"/>
            </a:endParaRPr>
          </a:p>
          <a:p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AA370F-BD82-53CE-782A-D086D4F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159" y="759656"/>
            <a:ext cx="3885204" cy="109248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ПРАВИЛА</a:t>
            </a:r>
            <a:endParaRPr lang="ru-RU" sz="6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2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A9828-4B56-CC29-0731-42C7BAF7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4625" y="1899139"/>
            <a:ext cx="9648399" cy="2205110"/>
          </a:xfrm>
        </p:spPr>
        <p:txBody>
          <a:bodyPr>
            <a:no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Актуально ли в современном мире гуманитарное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val="231639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F593-B2EC-8B25-0F2E-B267081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419" y="2249488"/>
            <a:ext cx="514090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Bahnschrift SemiBold SemiConden" panose="020B0502040204020203" pitchFamily="34" charset="0"/>
              </a:rPr>
              <a:t>Аргумент – отдельная мысль, которая подтверждает какую-то точку зрения. Аргумент всегда отвечает на вопрос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«почему?». </a:t>
            </a:r>
          </a:p>
          <a:p>
            <a:pPr marL="0" indent="0"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Bahnschrift SemiBold SemiConden" panose="020B0502040204020203" pitchFamily="34" charset="0"/>
              </a:rPr>
              <a:t>В дебатах мы используем аргументы, чтобы показать, почему формулируемое в теме предложение верно или неверно.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7096815"/>
              </p:ext>
            </p:extLst>
          </p:nvPr>
        </p:nvGraphicFramePr>
        <p:xfrm>
          <a:off x="6641371" y="2425555"/>
          <a:ext cx="5550629" cy="44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67101C-12A2-8815-73FB-76E50B04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159" y="759656"/>
            <a:ext cx="3885204" cy="109248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АРГУМЕНТ</a:t>
            </a:r>
            <a:endParaRPr lang="ru-RU" sz="6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1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BCF593-B2EC-8B25-0F2E-B267081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492896"/>
            <a:ext cx="7632848" cy="2058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 </a:t>
            </a:r>
            <a:endParaRPr lang="ru-RU" sz="2200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678D72C-CC5E-B5A1-E40A-629AB261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759656"/>
            <a:ext cx="10199077" cy="1092482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АРГУМЕНТ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 опорой на статистику</a:t>
            </a:r>
            <a:endParaRPr lang="ru-RU" sz="48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A8B9FA9-92B3-6A1D-B9E1-4A58FFA6ACE3}"/>
              </a:ext>
            </a:extLst>
          </p:cNvPr>
          <p:cNvSpPr txBox="1">
            <a:spLocks/>
          </p:cNvSpPr>
          <p:nvPr/>
        </p:nvSpPr>
        <p:spPr>
          <a:xfrm>
            <a:off x="422031" y="2247492"/>
            <a:ext cx="86617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800" dirty="0"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B23210A-565D-887B-6E85-E6329EFE0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547680"/>
              </p:ext>
            </p:extLst>
          </p:nvPr>
        </p:nvGraphicFramePr>
        <p:xfrm>
          <a:off x="0" y="1981201"/>
          <a:ext cx="12192000" cy="487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08413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Берлин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359</Words>
  <Application>Microsoft Office PowerPoint</Application>
  <PresentationFormat>Широкоэкранный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Bahnschrift SemiBold SemiConden</vt:lpstr>
      <vt:lpstr>Franklin Gothic Book</vt:lpstr>
      <vt:lpstr>Trebuchet MS</vt:lpstr>
      <vt:lpstr>Wingdings</vt:lpstr>
      <vt:lpstr>Уголки</vt:lpstr>
      <vt:lpstr>Берлин</vt:lpstr>
      <vt:lpstr>             МуНИЦИПАЛЬНОЕ ОБРАЗОВАТЕЛЬНОЕ УЧРЕЖДЕНИЕ  «ГИМНАЗИЯ №3»  риториум</vt:lpstr>
      <vt:lpstr>Актуально ли в современном мире гуманитарное образование?</vt:lpstr>
      <vt:lpstr>Экскурс в историю</vt:lpstr>
      <vt:lpstr>ГЛАВНАЯ ЗАДАЧА  ДЕБАТОВ:</vt:lpstr>
      <vt:lpstr>ПРАВИЛА</vt:lpstr>
      <vt:lpstr>ПРАВИЛА</vt:lpstr>
      <vt:lpstr>Актуально ли в современном мире гуманитарное образование?</vt:lpstr>
      <vt:lpstr>АРГУМЕНТ</vt:lpstr>
      <vt:lpstr>АРГУМЕНТ  с опорой на статистику</vt:lpstr>
      <vt:lpstr>АРГУМЕНТ  с опорой на исторический пример</vt:lpstr>
      <vt:lpstr>АРГУМЕНТ  с опорой на авторитетное мнение</vt:lpstr>
      <vt:lpstr>Образ гимназиста</vt:lpstr>
      <vt:lpstr>Актуально ли в современном мире гуманитарное образование?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МуНИЦИПАЛЬНОЕ ОБРАЗОВАТЕЛЬНОЕ УЧРЕЖДЕНИЕ  «ГИМНАЗИЯ №3»  риториум</dc:title>
  <dc:creator>LostInSpace SERG</dc:creator>
  <cp:lastModifiedBy>LostInSpace SERG</cp:lastModifiedBy>
  <cp:revision>2</cp:revision>
  <dcterms:created xsi:type="dcterms:W3CDTF">2023-10-18T11:32:15Z</dcterms:created>
  <dcterms:modified xsi:type="dcterms:W3CDTF">2023-10-18T12:59:18Z</dcterms:modified>
</cp:coreProperties>
</file>