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63" r:id="rId17"/>
    <p:sldId id="296" r:id="rId18"/>
    <p:sldId id="297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9A92-E4F3-443F-A284-4BCADDBDB9CB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CEBF-7CA7-4A80-8F42-43150DA73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9A92-E4F3-443F-A284-4BCADDBDB9CB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CEBF-7CA7-4A80-8F42-43150DA73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9A92-E4F3-443F-A284-4BCADDBDB9CB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CEBF-7CA7-4A80-8F42-43150DA73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9A92-E4F3-443F-A284-4BCADDBDB9CB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CEBF-7CA7-4A80-8F42-43150DA73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9A92-E4F3-443F-A284-4BCADDBDB9CB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CEBF-7CA7-4A80-8F42-43150DA73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9A92-E4F3-443F-A284-4BCADDBDB9CB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CEBF-7CA7-4A80-8F42-43150DA73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9A92-E4F3-443F-A284-4BCADDBDB9CB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CEBF-7CA7-4A80-8F42-43150DA73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9A92-E4F3-443F-A284-4BCADDBDB9CB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CEBF-7CA7-4A80-8F42-43150DA73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9A92-E4F3-443F-A284-4BCADDBDB9CB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CEBF-7CA7-4A80-8F42-43150DA73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9A92-E4F3-443F-A284-4BCADDBDB9CB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CEBF-7CA7-4A80-8F42-43150DA73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9A92-E4F3-443F-A284-4BCADDBDB9CB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CEBF-7CA7-4A80-8F42-43150DA73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C9A92-E4F3-443F-A284-4BCADDBDB9CB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6CEBF-7CA7-4A80-8F42-43150DA73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pedsovet.su/" TargetMode="External"/><Relationship Id="rId2" Type="http://schemas.openxmlformats.org/officeDocument/2006/relationships/hyperlink" Target="http://shkolabuduschego.ru/shkola/logicheskie-zadachi.html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0" y="535959"/>
            <a:ext cx="8028384" cy="5780282"/>
            <a:chOff x="807458" y="2146447"/>
            <a:chExt cx="8658865" cy="453105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807458" y="2146447"/>
              <a:ext cx="8658865" cy="14234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8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Arial Black" panose="020B0A04020102020204" pitchFamily="34" charset="0"/>
                </a:rPr>
                <a:t>УМК «Школа России» </a:t>
              </a:r>
            </a:p>
            <a:p>
              <a:pPr algn="ctr">
                <a:defRPr/>
              </a:pPr>
              <a:r>
                <a:rPr lang="ru-RU" sz="28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Arial Black" panose="020B0A04020102020204" pitchFamily="34" charset="0"/>
                </a:rPr>
                <a:t>Учебник 3 класс 1 часть </a:t>
              </a:r>
            </a:p>
            <a:p>
              <a:pPr algn="ctr">
                <a:defRPr/>
              </a:pPr>
              <a:r>
                <a:rPr lang="ru-RU" sz="28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Arial Black" panose="020B0A04020102020204" pitchFamily="34" charset="0"/>
                </a:rPr>
                <a:t>М. Моро, М.А. </a:t>
              </a:r>
              <a:r>
                <a:rPr lang="ru-RU" sz="2800" b="1" dirty="0" err="1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Arial Black" panose="020B0A04020102020204" pitchFamily="34" charset="0"/>
                </a:rPr>
                <a:t>Бантова</a:t>
              </a:r>
              <a:r>
                <a:rPr lang="ru-RU" sz="28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Arial Black" panose="020B0A04020102020204" pitchFamily="34" charset="0"/>
                </a:rPr>
                <a:t>, </a:t>
              </a:r>
            </a:p>
            <a:p>
              <a:pPr algn="ctr">
                <a:defRPr/>
              </a:pPr>
              <a:r>
                <a:rPr lang="ru-RU" sz="28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Arial Black" panose="020B0A04020102020204" pitchFamily="34" charset="0"/>
                </a:rPr>
                <a:t>Г.В. Бельтюкова  </a:t>
              </a:r>
              <a:endParaRPr lang="ru-RU" sz="28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187087" y="5085184"/>
              <a:ext cx="5259999" cy="15923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  <a:p>
              <a:pPr algn="ctr">
                <a:defRPr/>
              </a:pPr>
              <a:endPara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  <a:p>
              <a:pPr algn="ctr">
                <a:defRPr/>
              </a:pP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Автор </a:t>
              </a:r>
              <a:r>
                <a:rPr lang="ru-RU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: </a:t>
              </a: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 Якушева Оксана Анатольевна</a:t>
              </a:r>
              <a:endPara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  <a:p>
              <a:pPr algn="ctr">
                <a:defRPr/>
              </a:pPr>
              <a:r>
                <a:rPr lang="ru-RU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учитель начальных классов</a:t>
              </a:r>
            </a:p>
            <a:p>
              <a:pPr algn="ctr">
                <a:defRPr/>
              </a:pPr>
              <a:r>
                <a:rPr lang="ru-RU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МКОУ </a:t>
              </a: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школа- интернат № 5</a:t>
              </a:r>
            </a:p>
            <a:p>
              <a:pPr algn="ctr">
                <a:defRPr/>
              </a:pP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Г. Нижнеудинск Иркутская область</a:t>
              </a:r>
              <a:endPara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  <a:p>
              <a:pPr algn="ctr">
                <a:defRPr/>
              </a:pP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2022</a:t>
              </a: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000100" y="2571744"/>
            <a:ext cx="62865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8000"/>
                </a:solidFill>
                <a:latin typeface="Georgia" pitchFamily="18" charset="0"/>
              </a:rPr>
              <a:t>Тема:</a:t>
            </a:r>
          </a:p>
          <a:p>
            <a:r>
              <a:rPr lang="ru-RU" sz="4000" b="1" dirty="0" smtClean="0">
                <a:solidFill>
                  <a:srgbClr val="008000"/>
                </a:solidFill>
                <a:latin typeface="Georgia" pitchFamily="18" charset="0"/>
              </a:rPr>
              <a:t>Квадратный метр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6600"/>
                </a:solidFill>
                <a:latin typeface="Georgia" pitchFamily="18" charset="0"/>
              </a:rPr>
              <a:t>Единицы длины</a:t>
            </a:r>
            <a:endParaRPr lang="ru-RU" dirty="0"/>
          </a:p>
        </p:txBody>
      </p:sp>
      <p:pic>
        <p:nvPicPr>
          <p:cNvPr id="3" name="Picture 2" descr="http://www.kvirc.ru/w/images/e/e8/Udav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2071670" y="1214422"/>
            <a:ext cx="4071966" cy="275340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349022" y="3244334"/>
            <a:ext cx="445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см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4071942"/>
            <a:ext cx="192882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</a:rPr>
              <a:t>см</a:t>
            </a:r>
            <a:endParaRPr lang="ru-RU" sz="66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43240" y="4071942"/>
            <a:ext cx="164307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</a:rPr>
              <a:t>м</a:t>
            </a:r>
            <a:endParaRPr lang="ru-RU" sz="66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43504" y="4143380"/>
            <a:ext cx="33932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6000" b="1" dirty="0" smtClean="0">
                <a:solidFill>
                  <a:srgbClr val="C00000"/>
                </a:solidFill>
              </a:rPr>
              <a:t>мм</a:t>
            </a:r>
            <a:endParaRPr lang="ru-RU" sz="6000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97112" y="3244334"/>
            <a:ext cx="349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57357" y="4786322"/>
            <a:ext cx="178383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6600" b="1" dirty="0" smtClean="0">
                <a:solidFill>
                  <a:srgbClr val="C00000"/>
                </a:solidFill>
              </a:rPr>
              <a:t>м</a:t>
            </a:r>
            <a:endParaRPr lang="ru-RU" sz="66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3143241" y="4929198"/>
            <a:ext cx="1428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88034" y="4786322"/>
            <a:ext cx="128112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</a:rPr>
              <a:t>дм</a:t>
            </a:r>
            <a:endParaRPr lang="ru-RU" sz="6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UserXP\Рабочий стол\ФОТО Открытый урок , доклад\20221123_1250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857488" y="3929066"/>
            <a:ext cx="2428892" cy="257176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285728"/>
            <a:ext cx="850112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Заполни пропуски</a:t>
            </a:r>
            <a:endParaRPr lang="ru-RU" sz="6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28794" y="142873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4800" b="1" baseline="30000" dirty="0" smtClean="0">
                <a:solidFill>
                  <a:srgbClr val="002060"/>
                </a:solidFill>
              </a:rPr>
              <a:t>2  </a:t>
            </a: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      дм</a:t>
            </a:r>
            <a:r>
              <a:rPr lang="ru-RU" sz="4800" b="1" baseline="30000" dirty="0" smtClean="0">
                <a:solidFill>
                  <a:srgbClr val="002060"/>
                </a:solidFill>
              </a:rPr>
              <a:t>2 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4800" b="1" baseline="30000" dirty="0" smtClean="0">
                <a:solidFill>
                  <a:srgbClr val="002060"/>
                </a:solidFill>
              </a:rPr>
              <a:t>2  </a:t>
            </a: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     дм</a:t>
            </a:r>
            <a:r>
              <a:rPr lang="ru-RU" sz="4800" b="1" baseline="30000" dirty="0" smtClean="0">
                <a:solidFill>
                  <a:srgbClr val="002060"/>
                </a:solidFill>
              </a:rPr>
              <a:t>2</a:t>
            </a:r>
            <a:br>
              <a:rPr lang="ru-RU" sz="4800" b="1" baseline="30000" dirty="0" smtClean="0">
                <a:solidFill>
                  <a:srgbClr val="002060"/>
                </a:solidFill>
              </a:rPr>
            </a:b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4800" b="1" baseline="30000" dirty="0" smtClean="0">
                <a:solidFill>
                  <a:srgbClr val="002060"/>
                </a:solidFill>
              </a:rPr>
              <a:t>2  </a:t>
            </a: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     дм</a:t>
            </a:r>
            <a:r>
              <a:rPr lang="ru-RU" sz="4800" b="1" baseline="30000" dirty="0" smtClean="0">
                <a:solidFill>
                  <a:srgbClr val="002060"/>
                </a:solidFill>
              </a:rPr>
              <a:t>2 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7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7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7200" b="1" baseline="30000" dirty="0" smtClean="0">
                <a:solidFill>
                  <a:srgbClr val="002060"/>
                </a:solidFill>
              </a:rPr>
              <a:t>2  </a:t>
            </a:r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 400 дм</a:t>
            </a:r>
            <a:r>
              <a:rPr lang="ru-RU" sz="7200" b="1" baseline="30000" dirty="0" smtClean="0">
                <a:solidFill>
                  <a:srgbClr val="002060"/>
                </a:solidFill>
              </a:rPr>
              <a:t>2 </a:t>
            </a: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en-US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7200" b="1" baseline="30000" dirty="0" smtClean="0">
                <a:solidFill>
                  <a:srgbClr val="002060"/>
                </a:solidFill>
              </a:rPr>
              <a:t>2  </a:t>
            </a:r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 600 дм</a:t>
            </a:r>
            <a:r>
              <a:rPr lang="ru-RU" sz="7200" b="1" baseline="30000" dirty="0" smtClean="0">
                <a:solidFill>
                  <a:srgbClr val="002060"/>
                </a:solidFill>
              </a:rPr>
              <a:t>2</a:t>
            </a:r>
            <a:br>
              <a:rPr lang="ru-RU" sz="7200" b="1" baseline="30000" dirty="0" smtClean="0">
                <a:solidFill>
                  <a:srgbClr val="002060"/>
                </a:solidFill>
              </a:rPr>
            </a:br>
            <a:r>
              <a:rPr lang="en-US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7200" b="1" baseline="30000" dirty="0" smtClean="0">
                <a:solidFill>
                  <a:srgbClr val="002060"/>
                </a:solidFill>
              </a:rPr>
              <a:t>2  </a:t>
            </a:r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 800 дм</a:t>
            </a:r>
            <a:r>
              <a:rPr lang="ru-RU" sz="7200" b="1" baseline="30000" dirty="0" smtClean="0">
                <a:solidFill>
                  <a:srgbClr val="002060"/>
                </a:solidFill>
              </a:rPr>
              <a:t>2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071546"/>
            <a:ext cx="707236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>
              <a:defRPr/>
            </a:pP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1)Какова площадь</a:t>
            </a:r>
          </a:p>
          <a:p>
            <a:pPr marL="914400" indent="-914400">
              <a:defRPr/>
            </a:pP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пола в классе?</a:t>
            </a:r>
          </a:p>
          <a:p>
            <a:pPr marL="914400" indent="-914400">
              <a:defRPr/>
            </a:pPr>
            <a:endParaRPr lang="ru-RU" sz="4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914400" indent="-914400">
              <a:defRPr/>
            </a:pP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2)Как разместить </a:t>
            </a:r>
          </a:p>
          <a:p>
            <a:pPr marL="914400" indent="-914400">
              <a:defRPr/>
            </a:pP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 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класса на тетрадном</a:t>
            </a:r>
          </a:p>
          <a:p>
            <a:pPr marL="914400" indent="-914400">
              <a:defRPr/>
            </a:pP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листе?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2" descr="C:\Documents and Settings\UserXP\Рабочий стол\ФОТО Открытый урок , доклад\20221123_1248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107653" y="4750603"/>
            <a:ext cx="1785950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0"/>
            <a:ext cx="721523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Как найти нам площадь?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Нет задачи проще.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Поглядите-ка сюда: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Вот длина, вот ширина.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Чтобы площадь нам узнать,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Нужно их перемножать!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3429000"/>
            <a:ext cx="4286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 </a:t>
            </a:r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= а </a:t>
            </a:r>
            <a:r>
              <a:rPr lang="ru-RU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х</a:t>
            </a:r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в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4429132"/>
            <a:ext cx="2928958" cy="1368152"/>
          </a:xfrm>
          <a:prstGeom prst="rect">
            <a:avLst/>
          </a:prstGeom>
          <a:solidFill>
            <a:srgbClr val="0000FF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357686" y="4786322"/>
            <a:ext cx="720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</a:t>
            </a:r>
            <a:endParaRPr lang="ru-RU" sz="4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85918" y="5929331"/>
            <a:ext cx="7143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а</a:t>
            </a:r>
            <a:endParaRPr lang="ru-RU" sz="4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929190" y="5072074"/>
            <a:ext cx="23574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Ширина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00298" y="5857893"/>
            <a:ext cx="176202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Длина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99"/>
                </a:solidFill>
              </a:rPr>
              <a:t>Какими  единицами  пользуются </a:t>
            </a:r>
            <a:br>
              <a:rPr lang="ru-RU" b="1" dirty="0" smtClean="0">
                <a:solidFill>
                  <a:srgbClr val="000099"/>
                </a:solidFill>
              </a:rPr>
            </a:br>
            <a:r>
              <a:rPr lang="ru-RU" b="1" dirty="0" smtClean="0">
                <a:solidFill>
                  <a:srgbClr val="000099"/>
                </a:solidFill>
              </a:rPr>
              <a:t>для измерения площади ?</a:t>
            </a:r>
            <a:endParaRPr lang="ru-RU" dirty="0"/>
          </a:p>
        </p:txBody>
      </p:sp>
      <p:pic>
        <p:nvPicPr>
          <p:cNvPr id="3" name="Picture 14" descr="http://static.ozone.ru/multimedia/books_covers/10050923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1785926"/>
            <a:ext cx="2057400" cy="2797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785786" y="5214950"/>
            <a:ext cx="65008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Работа с учебником стр.70 №2(1)</a:t>
            </a:r>
            <a:endParaRPr lang="ru-RU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785794"/>
            <a:ext cx="64294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Arial Black" pitchFamily="34" charset="0"/>
              </a:rPr>
              <a:t>  </a:t>
            </a:r>
          </a:p>
          <a:p>
            <a:pPr algn="ctr"/>
            <a:r>
              <a:rPr lang="ru-RU" sz="3600" dirty="0" smtClean="0">
                <a:solidFill>
                  <a:srgbClr val="C00000"/>
                </a:solidFill>
                <a:latin typeface="Arial Black" pitchFamily="34" charset="0"/>
              </a:rPr>
              <a:t>стр. 70 №  2 (2) . </a:t>
            </a:r>
            <a:endParaRPr lang="ru-RU" sz="3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2852936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Arial Black" panose="020B0A04020102020204" pitchFamily="34" charset="0"/>
              </a:rPr>
              <a:t>  </a:t>
            </a:r>
            <a:endParaRPr lang="ru-RU" sz="4000" dirty="0"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357166"/>
            <a:ext cx="57864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Домашнее  задание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Оцени свою работу!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Всё понял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!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Кое-что не понял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!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" name="Picture 2" descr="Картинки по запрос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429000"/>
            <a:ext cx="2660073" cy="237744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00438"/>
            <a:ext cx="292895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Напои </a:t>
            </a:r>
            <a:r>
              <a:rPr lang="ru-RU" smtClean="0"/>
              <a:t>бедных животных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124744"/>
            <a:ext cx="712879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Логические задачи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shkolabuduschego.ru/shkola/logicheskie-zadachi.html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Шаблон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взят на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сайте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http://pedsovet.su/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автор шаблона: Фокина Лидия Петровна</a:t>
            </a:r>
          </a:p>
          <a:p>
            <a:pPr lvl="0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Учебник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«Математика» 3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 1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М.</a:t>
            </a:r>
            <a:r>
              <a:rPr lang="ru-RU" sz="2800" b="1" dirty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Моро, М.А.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Бантова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Г.В.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Бельтюкова, М.: «Просвещение»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Т.Н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Ситникова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И.Ф. Яценко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«Поурочные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разработки по математике 3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класс»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УМК «Школа России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М.: «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Вако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2013 г.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5550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FaNtoM\Desktop\картинки\Школьные принадлежности\Доски\da-12_z_klet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214290"/>
            <a:ext cx="914400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000232" y="1214422"/>
            <a:ext cx="45005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Класс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ная р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бота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57422" y="642918"/>
            <a:ext cx="41359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29 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ноя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бря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85728"/>
            <a:ext cx="80808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Минутка чистописания</a:t>
            </a:r>
            <a:endParaRPr lang="ru-RU" sz="4000" dirty="0"/>
          </a:p>
        </p:txBody>
      </p:sp>
      <p:pic>
        <p:nvPicPr>
          <p:cNvPr id="3" name="Picture 2" descr="C:\Users\FaNtoM\Desktop\Минутки чистописания\Посадка\пишу красиво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1285860"/>
            <a:ext cx="4067175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28596" y="1500174"/>
            <a:ext cx="13573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b="1" dirty="0" smtClean="0"/>
              <a:t>147</a:t>
            </a:r>
            <a:endParaRPr lang="ru-RU" sz="4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5045274"/>
            <a:ext cx="4423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Пиши красиво !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1" y="500042"/>
            <a:ext cx="43855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6600"/>
                </a:solidFill>
                <a:latin typeface="Georgia" pitchFamily="18" charset="0"/>
              </a:rPr>
              <a:t>Сосчитайте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922338" y="1530350"/>
            <a:ext cx="2144712" cy="82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9350" y="2360613"/>
            <a:ext cx="1692275" cy="8318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9350" y="3192463"/>
            <a:ext cx="1692275" cy="8302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:4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9350" y="4022725"/>
            <a:ext cx="1692275" cy="8318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 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2338" y="4854575"/>
            <a:ext cx="2160000" cy="82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9237" y="1484784"/>
            <a:ext cx="2144712" cy="82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86249" y="2315047"/>
            <a:ext cx="1692275" cy="8318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:8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86249" y="3146897"/>
            <a:ext cx="1692275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86249" y="3977159"/>
            <a:ext cx="1692275" cy="8318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:6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59237" y="4809009"/>
            <a:ext cx="2160000" cy="82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=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96136" y="1507567"/>
            <a:ext cx="2144712" cy="82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23148" y="2337830"/>
            <a:ext cx="1692275" cy="8318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23148" y="3169680"/>
            <a:ext cx="1692275" cy="8302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23148" y="3999942"/>
            <a:ext cx="1692275" cy="8318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96136" y="4831791"/>
            <a:ext cx="2160000" cy="82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=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Clipart\Животные\Слоненок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63688" y="836712"/>
            <a:ext cx="5148505" cy="3433050"/>
          </a:xfrm>
          <a:prstGeom prst="rect">
            <a:avLst/>
          </a:prstGeom>
          <a:noFill/>
        </p:spPr>
      </p:pic>
      <p:pic>
        <p:nvPicPr>
          <p:cNvPr id="3" name="Picture 6" descr="http://galerey-room.ru/images/071004_138552540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611560" y="1124744"/>
            <a:ext cx="2785418" cy="4515573"/>
          </a:xfrm>
          <a:prstGeom prst="rect">
            <a:avLst/>
          </a:prstGeom>
          <a:noFill/>
        </p:spPr>
      </p:pic>
      <p:pic>
        <p:nvPicPr>
          <p:cNvPr id="4" name="Picture 10" descr="https://openclipart.org/image/2400px/svg_to_png/182635/cyberscooty-palm-trees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4644008" y="836712"/>
            <a:ext cx="4000344" cy="4824536"/>
          </a:xfrm>
          <a:prstGeom prst="rect">
            <a:avLst/>
          </a:prstGeom>
          <a:noFill/>
        </p:spPr>
      </p:pic>
      <p:pic>
        <p:nvPicPr>
          <p:cNvPr id="5" name="Picture 2" descr="http://www.kvirc.ru/w/images/e/e8/Udav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683568" y="3356992"/>
            <a:ext cx="3278286" cy="2896850"/>
          </a:xfrm>
          <a:prstGeom prst="rect">
            <a:avLst/>
          </a:prstGeom>
          <a:noFill/>
        </p:spPr>
      </p:pic>
      <p:pic>
        <p:nvPicPr>
          <p:cNvPr id="6" name="Picture 5" descr="D:\Clipart\Животные\Птицы\Попугай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flipH="1">
            <a:off x="3995936" y="4293096"/>
            <a:ext cx="1944216" cy="1944216"/>
          </a:xfrm>
          <a:prstGeom prst="rect">
            <a:avLst/>
          </a:prstGeom>
          <a:noFill/>
        </p:spPr>
      </p:pic>
      <p:pic>
        <p:nvPicPr>
          <p:cNvPr id="7" name="Picture 4" descr="C:\Documents and Settings\UserXP\Рабочий стол\ФОТО Открытый урок , доклад\20221123_12501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5893603" y="4536289"/>
            <a:ext cx="1857388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XP\Рабочий стол\ФОТО Открытый урок , доклад\20221123_1248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071653" y="428621"/>
            <a:ext cx="3643338" cy="692945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2910" y="285729"/>
            <a:ext cx="71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Как называется сказка?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57166"/>
            <a:ext cx="75723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6600"/>
                </a:solidFill>
                <a:latin typeface="Georgia" pitchFamily="18" charset="0"/>
              </a:rPr>
              <a:t>Найди и исправь ошибки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57356" y="1225689"/>
            <a:ext cx="57150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 </a:t>
            </a:r>
            <a:r>
              <a:rPr lang="ru-RU" sz="3600" b="1" dirty="0" smtClean="0">
                <a:solidFill>
                  <a:srgbClr val="421C5E"/>
                </a:solidFill>
              </a:rPr>
              <a:t>Высота пальмы 6 м, длина банана 20 дм, ширина </a:t>
            </a:r>
          </a:p>
          <a:p>
            <a:r>
              <a:rPr lang="ru-RU" sz="3600" b="1" dirty="0" smtClean="0">
                <a:solidFill>
                  <a:srgbClr val="421C5E"/>
                </a:solidFill>
              </a:rPr>
              <a:t>листа 40 см, длина хобота слонёнка 90 см, длина хвоста</a:t>
            </a:r>
          </a:p>
          <a:p>
            <a:r>
              <a:rPr lang="ru-RU" sz="3600" b="1" dirty="0" smtClean="0">
                <a:solidFill>
                  <a:srgbClr val="421C5E"/>
                </a:solidFill>
              </a:rPr>
              <a:t>8 дм 5 см, ширина крылышка попугая 10 мм.</a:t>
            </a:r>
            <a:endParaRPr lang="ru-RU" sz="3600" dirty="0"/>
          </a:p>
        </p:txBody>
      </p:sp>
      <p:pic>
        <p:nvPicPr>
          <p:cNvPr id="4" name="Picture 3" descr="C:\Documents and Settings\UserXP\Рабочий стол\ФОТО Открытый урок , доклад\20221123_1248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5687" y="1607331"/>
            <a:ext cx="1928826" cy="1428760"/>
          </a:xfrm>
          <a:prstGeom prst="rect">
            <a:avLst/>
          </a:prstGeom>
          <a:noFill/>
        </p:spPr>
      </p:pic>
      <p:pic>
        <p:nvPicPr>
          <p:cNvPr id="5" name="Picture 4" descr="C:\Documents and Settings\UserXP\Рабочий стол\ФОТО Открытый урок , доклад\20221123_125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679157" y="4964917"/>
            <a:ext cx="1214446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428604"/>
            <a:ext cx="7215238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/>
              <a:t>Найдите лишнее.</a:t>
            </a:r>
          </a:p>
          <a:p>
            <a:r>
              <a:rPr lang="ru-RU" sz="4000" dirty="0" smtClean="0"/>
              <a:t>Килограмм , центнер, тонна, грамм , квадратный .</a:t>
            </a:r>
          </a:p>
          <a:p>
            <a:r>
              <a:rPr lang="ru-RU" sz="4000" dirty="0" smtClean="0"/>
              <a:t>Делимое , делитель , частное , метр.</a:t>
            </a:r>
            <a:endParaRPr lang="ru-RU" sz="4000" dirty="0"/>
          </a:p>
        </p:txBody>
      </p:sp>
      <p:pic>
        <p:nvPicPr>
          <p:cNvPr id="3" name="Picture 2" descr="C:\Documents and Settings\UserXP\Рабочий стол\ФОТО Открытый урок , доклад\20221123_1248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286116" y="3714752"/>
            <a:ext cx="2643206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Тема урока 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1500174"/>
            <a:ext cx="69294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/>
              <a:t>«Квадратный метр.»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2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6092"/>
      </a:hlink>
      <a:folHlink>
        <a:srgbClr val="24406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859</TotalTime>
  <Words>361</Words>
  <Application>Microsoft Office PowerPoint</Application>
  <PresentationFormat>Экран (4:3)</PresentationFormat>
  <Paragraphs>88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Тема урока :</vt:lpstr>
      <vt:lpstr>Единицы длины</vt:lpstr>
      <vt:lpstr>Слайд 11</vt:lpstr>
      <vt:lpstr>Проверь</vt:lpstr>
      <vt:lpstr>Слайд 13</vt:lpstr>
      <vt:lpstr>Слайд 14</vt:lpstr>
      <vt:lpstr>Какими  единицами  пользуются  для измерения площади ?</vt:lpstr>
      <vt:lpstr>Слайд 16</vt:lpstr>
      <vt:lpstr>Оцени свою работу!</vt:lpstr>
      <vt:lpstr>Напои бедных животных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</cp:lastModifiedBy>
  <cp:revision>89</cp:revision>
  <dcterms:created xsi:type="dcterms:W3CDTF">2014-07-09T08:33:20Z</dcterms:created>
  <dcterms:modified xsi:type="dcterms:W3CDTF">2023-02-15T13:48:11Z</dcterms:modified>
</cp:coreProperties>
</file>