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3" r:id="rId3"/>
    <p:sldId id="265" r:id="rId4"/>
    <p:sldId id="267" r:id="rId5"/>
    <p:sldId id="264" r:id="rId6"/>
    <p:sldId id="266" r:id="rId7"/>
    <p:sldId id="268" r:id="rId8"/>
    <p:sldId id="269" r:id="rId9"/>
    <p:sldId id="273" r:id="rId10"/>
    <p:sldId id="27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6BA5"/>
    <a:srgbClr val="6E558D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158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093A02-D28B-4D41-9756-B65D11236665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EC6CD6-F686-45B0-A374-59621B28CA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3797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C6CD6-F686-45B0-A374-59621B28CA10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2794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B7319-8752-43DC-9251-6FF6EC4E5500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2" r:id="rId3"/>
    <p:sldLayoutId id="2147483663" r:id="rId4"/>
    <p:sldLayoutId id="2147483650" r:id="rId5"/>
    <p:sldLayoutId id="2147483661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27584" y="1124744"/>
            <a:ext cx="7704856" cy="1872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000" noProof="0" dirty="0" smtClean="0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Знакомство с библиотекой </a:t>
            </a:r>
            <a:endParaRPr kumimoji="0" lang="ru-RU" sz="6000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59832" y="4797152"/>
            <a:ext cx="352839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Чернявская Елена Владимировна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Заведующая библиотекой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МБОУ СОШ «Горки-Х»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420888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+mn-lt"/>
              </a:rPr>
              <a:t>Спасибо за внимание!</a:t>
            </a:r>
            <a:endParaRPr lang="ru-RU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30340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539552" y="548680"/>
            <a:ext cx="8064896" cy="7920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2" t="8001" r="11413" b="11150"/>
          <a:stretch/>
        </p:blipFill>
        <p:spPr>
          <a:xfrm>
            <a:off x="539552" y="1556730"/>
            <a:ext cx="3936404" cy="29715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972" y="1539972"/>
            <a:ext cx="3984476" cy="29883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2339752" y="662549"/>
            <a:ext cx="411740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err="1" smtClean="0"/>
              <a:t>Пазл</a:t>
            </a:r>
            <a:r>
              <a:rPr lang="ru-RU" sz="4400" dirty="0" smtClean="0"/>
              <a:t> </a:t>
            </a:r>
            <a:r>
              <a:rPr lang="ru-RU" sz="3200" dirty="0" smtClean="0"/>
              <a:t>«Береги книгу»: </a:t>
            </a:r>
            <a:endParaRPr lang="ru-RU"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+mn-lt"/>
              </a:rPr>
              <a:t>Игра «Собери слова»:</a:t>
            </a:r>
            <a:endParaRPr lang="ru-RU" sz="3200" dirty="0">
              <a:latin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0" t="4851" b="2750"/>
          <a:stretch/>
        </p:blipFill>
        <p:spPr>
          <a:xfrm>
            <a:off x="905757" y="1308867"/>
            <a:ext cx="3084015" cy="2622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312293"/>
            <a:ext cx="3491880" cy="26189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8" t="18015" r="25988" b="9049"/>
          <a:stretch/>
        </p:blipFill>
        <p:spPr>
          <a:xfrm>
            <a:off x="3430216" y="4077072"/>
            <a:ext cx="2304256" cy="23032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90408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latin typeface="+mn-lt"/>
              </a:rPr>
              <a:t>Ребята</a:t>
            </a:r>
            <a:r>
              <a:rPr lang="ru-RU" dirty="0" smtClean="0">
                <a:latin typeface="+mn-lt"/>
              </a:rPr>
              <a:t> </a:t>
            </a:r>
            <a:r>
              <a:rPr lang="ru-RU" sz="3200" dirty="0" smtClean="0">
                <a:latin typeface="+mn-lt"/>
              </a:rPr>
              <a:t>читают стихи:</a:t>
            </a:r>
            <a:endParaRPr lang="ru-RU" sz="3200" dirty="0">
              <a:latin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7" y="1700808"/>
            <a:ext cx="3744416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3" t="6300" r="-1974" b="5150"/>
          <a:stretch/>
        </p:blipFill>
        <p:spPr>
          <a:xfrm>
            <a:off x="4644008" y="1691680"/>
            <a:ext cx="3764763" cy="28174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61453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+mn-lt"/>
              </a:rPr>
              <a:t>Викторина «Волшебный сундучок»:</a:t>
            </a:r>
            <a:endParaRPr lang="ru-RU" sz="3200" dirty="0"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50" r="15350"/>
          <a:stretch/>
        </p:blipFill>
        <p:spPr>
          <a:xfrm>
            <a:off x="4067944" y="1619672"/>
            <a:ext cx="4356654" cy="32674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7" b="11894"/>
          <a:stretch/>
        </p:blipFill>
        <p:spPr>
          <a:xfrm>
            <a:off x="1160232" y="1619672"/>
            <a:ext cx="2754553" cy="32674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97335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latin typeface="+mn-lt"/>
              </a:rPr>
              <a:t>Викторина «Волшебный сундучок»: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644948"/>
            <a:ext cx="4128459" cy="30963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5" t="3548" r="12588" b="5500"/>
          <a:stretch/>
        </p:blipFill>
        <p:spPr>
          <a:xfrm>
            <a:off x="683568" y="1644824"/>
            <a:ext cx="3467401" cy="30963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08844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+mn-lt"/>
              </a:rPr>
              <a:t>Загадки «Волшебное дерево»:</a:t>
            </a:r>
            <a:endParaRPr lang="ru-RU" sz="3200" dirty="0"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289" y="1616904"/>
            <a:ext cx="1928646" cy="25715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00" r="1176"/>
          <a:stretch/>
        </p:blipFill>
        <p:spPr>
          <a:xfrm>
            <a:off x="2781680" y="1619672"/>
            <a:ext cx="5665758" cy="26014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56123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+mn-lt"/>
              </a:rPr>
              <a:t>Фотография с журналом «</a:t>
            </a:r>
            <a:r>
              <a:rPr lang="ru-RU" sz="3200" dirty="0" err="1" smtClean="0">
                <a:latin typeface="+mn-lt"/>
              </a:rPr>
              <a:t>Читайка</a:t>
            </a:r>
            <a:r>
              <a:rPr lang="ru-RU" sz="3200" dirty="0" smtClean="0">
                <a:latin typeface="+mn-lt"/>
              </a:rPr>
              <a:t>»:</a:t>
            </a:r>
            <a:endParaRPr lang="ru-RU" sz="3200" dirty="0"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50" r="-400" b="6951"/>
          <a:stretch/>
        </p:blipFill>
        <p:spPr>
          <a:xfrm>
            <a:off x="1979712" y="1649885"/>
            <a:ext cx="6444208" cy="37403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53157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+mn-lt"/>
              </a:rPr>
              <a:t>Закладки – раскраски:</a:t>
            </a:r>
            <a:endParaRPr lang="ru-RU" sz="3200" dirty="0">
              <a:latin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816" y="1412776"/>
            <a:ext cx="6869055" cy="3168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62216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00000"/>
      </a:hlink>
      <a:folHlink>
        <a:srgbClr val="D9969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</TotalTime>
  <Words>57</Words>
  <Application>Microsoft Office PowerPoint</Application>
  <PresentationFormat>Экран (4:3)</PresentationFormat>
  <Paragraphs>14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Игра «Собери слова»:</vt:lpstr>
      <vt:lpstr>Ребята читают стихи:</vt:lpstr>
      <vt:lpstr>Викторина «Волшебный сундучок»:</vt:lpstr>
      <vt:lpstr>Викторина «Волшебный сундучок»:</vt:lpstr>
      <vt:lpstr>Загадки «Волшебное дерево»:</vt:lpstr>
      <vt:lpstr>Фотография с журналом «Читайка»:</vt:lpstr>
      <vt:lpstr>Закладки – раскраски:</vt:lpstr>
      <vt:lpstr>Спасибо за внимание!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Елена</dc:creator>
  <cp:lastModifiedBy>temp</cp:lastModifiedBy>
  <cp:revision>34</cp:revision>
  <dcterms:created xsi:type="dcterms:W3CDTF">2013-07-29T17:42:42Z</dcterms:created>
  <dcterms:modified xsi:type="dcterms:W3CDTF">2023-10-24T18:15:20Z</dcterms:modified>
</cp:coreProperties>
</file>