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6" r:id="rId3"/>
    <p:sldId id="307" r:id="rId4"/>
    <p:sldId id="309" r:id="rId5"/>
    <p:sldId id="308" r:id="rId6"/>
    <p:sldId id="310" r:id="rId7"/>
    <p:sldId id="258" r:id="rId8"/>
    <p:sldId id="260" r:id="rId9"/>
    <p:sldId id="259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64" r:id="rId46"/>
    <p:sldId id="298" r:id="rId47"/>
    <p:sldId id="297" r:id="rId48"/>
    <p:sldId id="299" r:id="rId49"/>
    <p:sldId id="301" r:id="rId50"/>
    <p:sldId id="300" r:id="rId51"/>
    <p:sldId id="30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DD56-81E2-4CCF-ADC0-94F8EFC0BF16}" type="datetimeFigureOut">
              <a:rPr lang="ru-RU" smtClean="0"/>
              <a:t>чт 03.03.22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4AB0-3720-4BB7-8B9B-DCC67491788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3%20&#1082;&#1083;&#1072;&#1089;&#1089;%20&#1084;&#1091;&#1079;&#1099;&#1082;&#1072;\&#1084;&#1077;&#1083;&#1086;&#1076;&#1080;&#1103;%20&#1075;&#1083;&#1102;&#1082;.mp3" TargetMode="Externa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4" descr="fonstola.ru-5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263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1326"/>
            <a:ext cx="8964488" cy="187220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Путешествие в 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музыкальный театр.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«Орфей и Эвридика»</a:t>
            </a:r>
          </a:p>
        </p:txBody>
      </p:sp>
      <p:pic>
        <p:nvPicPr>
          <p:cNvPr id="5" name="Содержимое 4" descr="23960102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61291" y="635207"/>
            <a:ext cx="4176464" cy="268578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2667" y="4003742"/>
            <a:ext cx="3735757" cy="165750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  </a:t>
            </a:r>
            <a:r>
              <a:rPr lang="ru-RU" sz="6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Подготовила </a:t>
            </a:r>
          </a:p>
          <a:p>
            <a:pPr>
              <a:buNone/>
            </a:pPr>
            <a:r>
              <a:rPr lang="ru-RU" sz="6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учитель  музыки </a:t>
            </a:r>
          </a:p>
          <a:p>
            <a:pPr>
              <a:buNone/>
            </a:pPr>
            <a:r>
              <a:rPr lang="ru-RU" sz="6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ГОУ ЛНР «Артемовская средняя школа № 8»</a:t>
            </a:r>
          </a:p>
          <a:p>
            <a:pPr>
              <a:buNone/>
            </a:pPr>
            <a:r>
              <a:rPr lang="ru-RU" sz="6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Ковалева Наталья Ивановна 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6263680" y="3789040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3995936" y="1916832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0" y="3645024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3347864" y="6137920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0" name="Содержимое 3"/>
          <p:cNvSpPr txBox="1">
            <a:spLocks/>
          </p:cNvSpPr>
          <p:nvPr/>
        </p:nvSpPr>
        <p:spPr>
          <a:xfrm>
            <a:off x="3635896" y="3933056"/>
            <a:ext cx="172819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Содержимое 3"/>
          <p:cNvSpPr txBox="1">
            <a:spLocks/>
          </p:cNvSpPr>
          <p:nvPr/>
        </p:nvSpPr>
        <p:spPr>
          <a:xfrm>
            <a:off x="5076056" y="2636912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Содержимое 3"/>
          <p:cNvSpPr txBox="1">
            <a:spLocks/>
          </p:cNvSpPr>
          <p:nvPr/>
        </p:nvSpPr>
        <p:spPr>
          <a:xfrm>
            <a:off x="899592" y="4941168"/>
            <a:ext cx="2088232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0" y="1772816"/>
            <a:ext cx="2339752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7020272" y="1844824"/>
            <a:ext cx="18002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5148064" y="5229200"/>
            <a:ext cx="18002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6" name="Содержимое 3"/>
          <p:cNvSpPr txBox="1">
            <a:spLocks/>
          </p:cNvSpPr>
          <p:nvPr/>
        </p:nvSpPr>
        <p:spPr>
          <a:xfrm>
            <a:off x="5652120" y="4941168"/>
            <a:ext cx="194421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62" y="3364462"/>
            <a:ext cx="4035902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135396"/>
            <a:ext cx="9324528" cy="699339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user_file_5566fbf2761a4_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04456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Кристоф  </a:t>
            </a:r>
            <a:r>
              <a:rPr lang="ru-RU" sz="49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Виллибальд</a:t>
            </a:r>
            <a:r>
              <a:rPr lang="ru-RU" sz="4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sz="49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Глюк</a:t>
            </a:r>
            <a:br>
              <a:rPr lang="ru-RU" sz="49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49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Опера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«Орфей и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Эвридика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»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Содержимое 4" descr="1ad996f98c9f489ddd4112159eb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31641" y="1556791"/>
            <a:ext cx="6984774" cy="5238581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2151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Опера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музыкально -драматическое произведение в котором действующие лица поют, в сопровождении оркестра</a:t>
            </a:r>
          </a:p>
        </p:txBody>
      </p:sp>
      <p:pic>
        <p:nvPicPr>
          <p:cNvPr id="6" name="Содержимое 5" descr="0_8c9bf_8ffe0a98_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55107"/>
            <a:ext cx="4427984" cy="4602893"/>
          </a:xfrm>
        </p:spPr>
      </p:pic>
      <p:pic>
        <p:nvPicPr>
          <p:cNvPr id="7" name="Содержимое 6" descr="Hanoi-Opera-House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49824" y="3243902"/>
            <a:ext cx="5394176" cy="3614098"/>
          </a:xfrm>
          <a:prstGeom prst="round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i47595560c6b8c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"/>
            <a:ext cx="7946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47595560c6b8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47595560c6b8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7" y="0"/>
            <a:ext cx="703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1331640" y="5589241"/>
            <a:ext cx="6768752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 р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ф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е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й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  и   Э в р и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и</a:t>
            </a:r>
            <a:r>
              <a: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к 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 карттин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 к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 к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4 к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5 к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Метрополитен-опера </a:t>
            </a:r>
            <a:br>
              <a:rPr lang="ru-RU" dirty="0"/>
            </a:br>
            <a:r>
              <a:rPr lang="ru-RU" dirty="0"/>
              <a:t>в Нью-Йорке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7056784" cy="4535909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44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 к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Ла-Скала в Милане </a:t>
            </a:r>
            <a:br>
              <a:rPr lang="ru-RU" dirty="0"/>
            </a:br>
            <a:r>
              <a:rPr lang="ru-RU" dirty="0"/>
              <a:t>(Италия)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0200"/>
            <a:ext cx="6624736" cy="470912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3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Сиднейский оперный театр (</a:t>
            </a:r>
            <a:r>
              <a:rPr lang="ru-RU" dirty="0" err="1"/>
              <a:t>Австлия</a:t>
            </a:r>
            <a:r>
              <a:rPr lang="ru-RU" dirty="0"/>
              <a:t>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1"/>
            <a:ext cx="6984776" cy="452596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94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2204864"/>
            <a:ext cx="3816424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Немецкий композитор,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оперный реформатор,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один из величайших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мастеров эпохи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классицизма.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7" descr="Кристоф Виллибальд Глюк (Gluck, 1714-1787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2617"/>
            <a:ext cx="3984887" cy="478538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332656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КРИСТОФ ВИЛЛИБАЛЬД ГЛЮК</a:t>
            </a:r>
            <a:br>
              <a:rPr kumimoji="0" lang="ru-RU" sz="36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</a:br>
            <a:r>
              <a:rPr kumimoji="0" lang="ru-RU" sz="45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1714 - 1787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«Мелодия»</a:t>
            </a:r>
          </a:p>
        </p:txBody>
      </p:sp>
      <p:pic>
        <p:nvPicPr>
          <p:cNvPr id="8" name="Содержимое 7" descr="u_ec8468d8980ba71e9e155ef5107fdf5e_8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6241545" cy="4392488"/>
          </a:xfrm>
          <a:effectLst>
            <a:softEdge rad="635000"/>
          </a:effectLst>
        </p:spPr>
      </p:pic>
      <p:pic>
        <p:nvPicPr>
          <p:cNvPr id="5" name="Содержимое 4" descr="hello_html_m163fe0a1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5013176"/>
            <a:ext cx="3456384" cy="1424030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orfeo5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748464" cy="6858000"/>
          </a:xfrm>
        </p:spPr>
      </p:pic>
      <p:pic>
        <p:nvPicPr>
          <p:cNvPr id="6" name="мелодия глю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00392" y="5373216"/>
            <a:ext cx="512440" cy="51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2-105\Documents\фото опер к презентациям\Орфей и Эвридика - 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5788025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Подземное царство Аида</a:t>
            </a:r>
          </a:p>
        </p:txBody>
      </p:sp>
      <p:pic>
        <p:nvPicPr>
          <p:cNvPr id="7" name="Рисунок 3" descr="http://s004.radikal.ru/i205/1006/56/127fcc96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9358"/>
            <a:ext cx="7704856" cy="577864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Государственный академический Большой театр России </a:t>
            </a:r>
            <a:br>
              <a:rPr lang="ru-RU" dirty="0"/>
            </a:br>
            <a:r>
              <a:rPr lang="ru-RU" dirty="0"/>
              <a:t>(Москва)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36" y="1772816"/>
            <a:ext cx="6552728" cy="467992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278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Образы зла и добра</a:t>
            </a:r>
          </a:p>
        </p:txBody>
      </p:sp>
      <p:pic>
        <p:nvPicPr>
          <p:cNvPr id="5" name="Содержимое 4" descr="1008467_origina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5296280" cy="3960440"/>
          </a:xfrm>
          <a:prstGeom prst="roundRect">
            <a:avLst/>
          </a:prstGeom>
          <a:effectLst>
            <a:softEdge rad="317500"/>
          </a:effectLst>
        </p:spPr>
      </p:pic>
      <p:pic>
        <p:nvPicPr>
          <p:cNvPr id="6" name="Содержимое 5" descr="orfeo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3928" y="2405134"/>
            <a:ext cx="5508104" cy="4452866"/>
          </a:xfrm>
          <a:prstGeom prst="round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Большой национальный театр в Пекине (Китай)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16832"/>
            <a:ext cx="6264696" cy="439189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7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4" descr="fonstola.ru-5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/>
          </a:bodyPr>
          <a:lstStyle/>
          <a:p>
            <a:r>
              <a:rPr lang="ru-RU" sz="48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Литература                  Музыка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Содержимое 4" descr="23960102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548680"/>
            <a:ext cx="4176464" cy="268578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547664" y="2996952"/>
            <a:ext cx="1728192" cy="6480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4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Сказка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6263680" y="3789040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Увертюра</a:t>
            </a: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3995936" y="1916832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Песня</a:t>
            </a: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0" y="3645024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Симфония</a:t>
            </a: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3347864" y="6137920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Повесть</a:t>
            </a:r>
          </a:p>
        </p:txBody>
      </p:sp>
      <p:sp>
        <p:nvSpPr>
          <p:cNvPr id="10" name="Содержимое 3"/>
          <p:cNvSpPr txBox="1">
            <a:spLocks/>
          </p:cNvSpPr>
          <p:nvPr/>
        </p:nvSpPr>
        <p:spPr>
          <a:xfrm>
            <a:off x="3635896" y="3933056"/>
            <a:ext cx="1728192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Опера</a:t>
            </a:r>
          </a:p>
        </p:txBody>
      </p:sp>
      <p:sp>
        <p:nvSpPr>
          <p:cNvPr id="11" name="Содержимое 3"/>
          <p:cNvSpPr txBox="1">
            <a:spLocks/>
          </p:cNvSpPr>
          <p:nvPr/>
        </p:nvSpPr>
        <p:spPr>
          <a:xfrm>
            <a:off x="5076056" y="2636912"/>
            <a:ext cx="25202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Миф</a:t>
            </a:r>
          </a:p>
        </p:txBody>
      </p:sp>
      <p:sp>
        <p:nvSpPr>
          <p:cNvPr id="12" name="Содержимое 3"/>
          <p:cNvSpPr txBox="1">
            <a:spLocks/>
          </p:cNvSpPr>
          <p:nvPr/>
        </p:nvSpPr>
        <p:spPr>
          <a:xfrm>
            <a:off x="899592" y="4941168"/>
            <a:ext cx="2088232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Былина</a:t>
            </a:r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0" y="1772816"/>
            <a:ext cx="2339752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Симфония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7020272" y="1844824"/>
            <a:ext cx="18002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Романс</a:t>
            </a: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5148064" y="5229200"/>
            <a:ext cx="18002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6" name="Содержимое 3"/>
          <p:cNvSpPr txBox="1">
            <a:spLocks/>
          </p:cNvSpPr>
          <p:nvPr/>
        </p:nvSpPr>
        <p:spPr>
          <a:xfrm>
            <a:off x="5652120" y="4941168"/>
            <a:ext cx="194421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ассказ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4797152"/>
            <a:ext cx="8147248" cy="5760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СКАЗКА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«Сказка о царе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Салтане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»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    ОПЕРА</a:t>
            </a:r>
          </a:p>
        </p:txBody>
      </p:sp>
      <p:pic>
        <p:nvPicPr>
          <p:cNvPr id="6" name="Содержимое 4" descr="2396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102249">
            <a:off x="3370015" y="707246"/>
            <a:ext cx="2592288" cy="16670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109</Words>
  <Application>Microsoft Office PowerPoint</Application>
  <PresentationFormat>Экран (4:3)</PresentationFormat>
  <Paragraphs>35</Paragraphs>
  <Slides>51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Constantia</vt:lpstr>
      <vt:lpstr>Impact</vt:lpstr>
      <vt:lpstr>Тема Office</vt:lpstr>
      <vt:lpstr>Путешествие в  музыкальный театр.  «Орфей и Эвридика»</vt:lpstr>
      <vt:lpstr>Метрополитен-опера  в Нью-Йорке</vt:lpstr>
      <vt:lpstr>Ла-Скала в Милане  (Италия)</vt:lpstr>
      <vt:lpstr>Сиднейский оперный театр (Австлия)</vt:lpstr>
      <vt:lpstr>Государственный академический Большой театр России  (Москва)</vt:lpstr>
      <vt:lpstr>Большой национальный театр в Пекине (Китай)</vt:lpstr>
      <vt:lpstr>Литература                  Музыка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Кристоф  Виллибальд  Глюк Опера «Орфей и Эвридика»   </vt:lpstr>
      <vt:lpstr>Опера  музыкально -драматическое произведение в котором действующие лица поют, в сопровождении оркестра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«Мелодия»</vt:lpstr>
      <vt:lpstr>Презентация PowerPoint</vt:lpstr>
      <vt:lpstr>Презентация PowerPoint</vt:lpstr>
      <vt:lpstr>Подземное царство Аида</vt:lpstr>
      <vt:lpstr>Презентация PowerPoint</vt:lpstr>
      <vt:lpstr>Образы зла и добра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Литература                  Музыка</dc:title>
  <dc:creator>Учитель</dc:creator>
  <cp:lastModifiedBy>Пользователь</cp:lastModifiedBy>
  <cp:revision>20</cp:revision>
  <dcterms:created xsi:type="dcterms:W3CDTF">2018-01-16T14:01:32Z</dcterms:created>
  <dcterms:modified xsi:type="dcterms:W3CDTF">2022-03-03T07:27:50Z</dcterms:modified>
</cp:coreProperties>
</file>