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9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03" autoAdjust="0"/>
    <p:restoredTop sz="86286" autoAdjust="0"/>
  </p:normalViewPr>
  <p:slideViewPr>
    <p:cSldViewPr>
      <p:cViewPr varScale="1">
        <p:scale>
          <a:sx n="51" d="100"/>
          <a:sy n="51" d="100"/>
        </p:scale>
        <p:origin x="90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3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EDA3FB-9828-4CFC-B87C-7F3ABB48BC70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5901317B-361D-424A-8AD2-8409B48F1FA4}">
      <dgm:prSet phldrT="[Текст]"/>
      <dgm:spPr/>
      <dgm:t>
        <a:bodyPr/>
        <a:lstStyle/>
        <a:p>
          <a:endParaRPr lang="ru-RU" dirty="0"/>
        </a:p>
      </dgm:t>
    </dgm:pt>
    <dgm:pt modelId="{B78C5A97-B744-4D79-BA43-327FA8599607}" type="parTrans" cxnId="{8C9CC301-EB87-45C6-A8EE-FFEC92C56682}">
      <dgm:prSet/>
      <dgm:spPr/>
    </dgm:pt>
    <dgm:pt modelId="{51A421D8-07AE-4D70-A5FB-F26CD0045A23}" type="sibTrans" cxnId="{8C9CC301-EB87-45C6-A8EE-FFEC92C56682}">
      <dgm:prSet/>
      <dgm:spPr/>
    </dgm:pt>
    <dgm:pt modelId="{6767AA4E-9FAF-471D-8DA9-6FF784A2FC47}">
      <dgm:prSet phldrT="[Текст]"/>
      <dgm:spPr/>
      <dgm:t>
        <a:bodyPr/>
        <a:lstStyle/>
        <a:p>
          <a:endParaRPr lang="ru-RU" dirty="0"/>
        </a:p>
      </dgm:t>
    </dgm:pt>
    <dgm:pt modelId="{D26EAF86-A7A4-4526-B2DB-D9001C23CE52}" type="parTrans" cxnId="{4B4A5980-D521-4FF6-9F84-8360E5B172A5}">
      <dgm:prSet/>
      <dgm:spPr/>
    </dgm:pt>
    <dgm:pt modelId="{39EC8E7F-2A08-4985-9169-EAD7F1715AB6}" type="sibTrans" cxnId="{4B4A5980-D521-4FF6-9F84-8360E5B172A5}">
      <dgm:prSet/>
      <dgm:spPr/>
    </dgm:pt>
    <dgm:pt modelId="{3ED59979-130A-4A21-8FD6-6544DE2888F7}">
      <dgm:prSet phldrT="[Текст]"/>
      <dgm:spPr/>
      <dgm:t>
        <a:bodyPr/>
        <a:lstStyle/>
        <a:p>
          <a:r>
            <a:rPr lang="en-US" dirty="0" smtClean="0"/>
            <a:t>bread  rice  pasta  vegetables  fruit</a:t>
          </a:r>
          <a:endParaRPr lang="ru-RU" dirty="0"/>
        </a:p>
      </dgm:t>
    </dgm:pt>
    <dgm:pt modelId="{7B9680AF-BAB7-4120-851A-D4A2626E6531}" type="parTrans" cxnId="{F9D7476A-8B7E-4FB2-B0CA-50646AF24AF0}">
      <dgm:prSet/>
      <dgm:spPr/>
    </dgm:pt>
    <dgm:pt modelId="{5CC2991A-262B-488B-956D-2432040C98CF}" type="sibTrans" cxnId="{F9D7476A-8B7E-4FB2-B0CA-50646AF24AF0}">
      <dgm:prSet/>
      <dgm:spPr/>
    </dgm:pt>
    <dgm:pt modelId="{6EA7E95C-DE91-45ED-9FC5-218D37677237}" type="pres">
      <dgm:prSet presAssocID="{3BEDA3FB-9828-4CFC-B87C-7F3ABB48BC70}" presName="Name0" presStyleCnt="0">
        <dgm:presLayoutVars>
          <dgm:dir/>
          <dgm:animLvl val="lvl"/>
          <dgm:resizeHandles val="exact"/>
        </dgm:presLayoutVars>
      </dgm:prSet>
      <dgm:spPr/>
    </dgm:pt>
    <dgm:pt modelId="{8309B7C2-EED1-4749-9EB2-3773E5D3DFAC}" type="pres">
      <dgm:prSet presAssocID="{5901317B-361D-424A-8AD2-8409B48F1FA4}" presName="Name8" presStyleCnt="0"/>
      <dgm:spPr/>
    </dgm:pt>
    <dgm:pt modelId="{B02B938B-9476-426D-A62E-D7065E95EC80}" type="pres">
      <dgm:prSet presAssocID="{5901317B-361D-424A-8AD2-8409B48F1FA4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0FA02-32DE-4F57-8652-92207884B1D2}" type="pres">
      <dgm:prSet presAssocID="{5901317B-361D-424A-8AD2-8409B48F1FA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30AAE-0912-490E-BD30-59300B21C09F}" type="pres">
      <dgm:prSet presAssocID="{6767AA4E-9FAF-471D-8DA9-6FF784A2FC47}" presName="Name8" presStyleCnt="0"/>
      <dgm:spPr/>
    </dgm:pt>
    <dgm:pt modelId="{2910C0AF-088B-4A81-A149-A478CA899484}" type="pres">
      <dgm:prSet presAssocID="{6767AA4E-9FAF-471D-8DA9-6FF784A2FC47}" presName="level" presStyleLbl="node1" presStyleIdx="1" presStyleCnt="3" custLinFactNeighborX="-977" custLinFactNeighborY="25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D341E5-7835-4908-BAB5-D4D5EBC20077}" type="pres">
      <dgm:prSet presAssocID="{6767AA4E-9FAF-471D-8DA9-6FF784A2FC4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C8EB76-F50D-4BFF-81AD-8821D71AD167}" type="pres">
      <dgm:prSet presAssocID="{3ED59979-130A-4A21-8FD6-6544DE2888F7}" presName="Name8" presStyleCnt="0"/>
      <dgm:spPr/>
    </dgm:pt>
    <dgm:pt modelId="{874EBA86-1B24-442C-A702-89C48663AE21}" type="pres">
      <dgm:prSet presAssocID="{3ED59979-130A-4A21-8FD6-6544DE2888F7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08BE1-70A6-4D0B-A095-6951382D6457}" type="pres">
      <dgm:prSet presAssocID="{3ED59979-130A-4A21-8FD6-6544DE2888F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198C52-30ED-4D83-82FC-645F3C0C117B}" type="presOf" srcId="{5901317B-361D-424A-8AD2-8409B48F1FA4}" destId="{2B90FA02-32DE-4F57-8652-92207884B1D2}" srcOrd="1" destOrd="0" presId="urn:microsoft.com/office/officeart/2005/8/layout/pyramid1"/>
    <dgm:cxn modelId="{96CF9BB0-14BB-4F0E-8EEA-9EEC3A6A1EE2}" type="presOf" srcId="{3ED59979-130A-4A21-8FD6-6544DE2888F7}" destId="{874EBA86-1B24-442C-A702-89C48663AE21}" srcOrd="0" destOrd="0" presId="urn:microsoft.com/office/officeart/2005/8/layout/pyramid1"/>
    <dgm:cxn modelId="{7C4DD973-F8C2-48E9-8695-2101B668A43C}" type="presOf" srcId="{3ED59979-130A-4A21-8FD6-6544DE2888F7}" destId="{B0708BE1-70A6-4D0B-A095-6951382D6457}" srcOrd="1" destOrd="0" presId="urn:microsoft.com/office/officeart/2005/8/layout/pyramid1"/>
    <dgm:cxn modelId="{8C9CC301-EB87-45C6-A8EE-FFEC92C56682}" srcId="{3BEDA3FB-9828-4CFC-B87C-7F3ABB48BC70}" destId="{5901317B-361D-424A-8AD2-8409B48F1FA4}" srcOrd="0" destOrd="0" parTransId="{B78C5A97-B744-4D79-BA43-327FA8599607}" sibTransId="{51A421D8-07AE-4D70-A5FB-F26CD0045A23}"/>
    <dgm:cxn modelId="{F9D7476A-8B7E-4FB2-B0CA-50646AF24AF0}" srcId="{3BEDA3FB-9828-4CFC-B87C-7F3ABB48BC70}" destId="{3ED59979-130A-4A21-8FD6-6544DE2888F7}" srcOrd="2" destOrd="0" parTransId="{7B9680AF-BAB7-4120-851A-D4A2626E6531}" sibTransId="{5CC2991A-262B-488B-956D-2432040C98CF}"/>
    <dgm:cxn modelId="{979E3599-C90C-4F1F-8A52-D84939405C6E}" type="presOf" srcId="{6767AA4E-9FAF-471D-8DA9-6FF784A2FC47}" destId="{2910C0AF-088B-4A81-A149-A478CA899484}" srcOrd="0" destOrd="0" presId="urn:microsoft.com/office/officeart/2005/8/layout/pyramid1"/>
    <dgm:cxn modelId="{E0228B4F-3A2A-4264-AA6F-18D17B741E35}" type="presOf" srcId="{3BEDA3FB-9828-4CFC-B87C-7F3ABB48BC70}" destId="{6EA7E95C-DE91-45ED-9FC5-218D37677237}" srcOrd="0" destOrd="0" presId="urn:microsoft.com/office/officeart/2005/8/layout/pyramid1"/>
    <dgm:cxn modelId="{4B4A5980-D521-4FF6-9F84-8360E5B172A5}" srcId="{3BEDA3FB-9828-4CFC-B87C-7F3ABB48BC70}" destId="{6767AA4E-9FAF-471D-8DA9-6FF784A2FC47}" srcOrd="1" destOrd="0" parTransId="{D26EAF86-A7A4-4526-B2DB-D9001C23CE52}" sibTransId="{39EC8E7F-2A08-4985-9169-EAD7F1715AB6}"/>
    <dgm:cxn modelId="{FE666F6D-74DF-40F0-A9C9-D9BCC785B3D9}" type="presOf" srcId="{6767AA4E-9FAF-471D-8DA9-6FF784A2FC47}" destId="{59D341E5-7835-4908-BAB5-D4D5EBC20077}" srcOrd="1" destOrd="0" presId="urn:microsoft.com/office/officeart/2005/8/layout/pyramid1"/>
    <dgm:cxn modelId="{BC7F6C61-D53A-410D-83B7-7B1218300F68}" type="presOf" srcId="{5901317B-361D-424A-8AD2-8409B48F1FA4}" destId="{B02B938B-9476-426D-A62E-D7065E95EC80}" srcOrd="0" destOrd="0" presId="urn:microsoft.com/office/officeart/2005/8/layout/pyramid1"/>
    <dgm:cxn modelId="{96731E3E-467A-49B9-8579-C5EA68DB4EF4}" type="presParOf" srcId="{6EA7E95C-DE91-45ED-9FC5-218D37677237}" destId="{8309B7C2-EED1-4749-9EB2-3773E5D3DFAC}" srcOrd="0" destOrd="0" presId="urn:microsoft.com/office/officeart/2005/8/layout/pyramid1"/>
    <dgm:cxn modelId="{329EBEEE-0C1C-4806-86CE-7E5F3B328018}" type="presParOf" srcId="{8309B7C2-EED1-4749-9EB2-3773E5D3DFAC}" destId="{B02B938B-9476-426D-A62E-D7065E95EC80}" srcOrd="0" destOrd="0" presId="urn:microsoft.com/office/officeart/2005/8/layout/pyramid1"/>
    <dgm:cxn modelId="{F17EFA5B-B789-42FC-A0E9-C967762F8A2C}" type="presParOf" srcId="{8309B7C2-EED1-4749-9EB2-3773E5D3DFAC}" destId="{2B90FA02-32DE-4F57-8652-92207884B1D2}" srcOrd="1" destOrd="0" presId="urn:microsoft.com/office/officeart/2005/8/layout/pyramid1"/>
    <dgm:cxn modelId="{2FEE24C8-75A1-4BBE-823C-92ED03C5098B}" type="presParOf" srcId="{6EA7E95C-DE91-45ED-9FC5-218D37677237}" destId="{50730AAE-0912-490E-BD30-59300B21C09F}" srcOrd="1" destOrd="0" presId="urn:microsoft.com/office/officeart/2005/8/layout/pyramid1"/>
    <dgm:cxn modelId="{8F6D885B-1DF4-4A46-A607-870EBA33D3A7}" type="presParOf" srcId="{50730AAE-0912-490E-BD30-59300B21C09F}" destId="{2910C0AF-088B-4A81-A149-A478CA899484}" srcOrd="0" destOrd="0" presId="urn:microsoft.com/office/officeart/2005/8/layout/pyramid1"/>
    <dgm:cxn modelId="{E02FECFF-B70C-436E-BE17-4214CE4443CF}" type="presParOf" srcId="{50730AAE-0912-490E-BD30-59300B21C09F}" destId="{59D341E5-7835-4908-BAB5-D4D5EBC20077}" srcOrd="1" destOrd="0" presId="urn:microsoft.com/office/officeart/2005/8/layout/pyramid1"/>
    <dgm:cxn modelId="{ABBB4F52-0B90-4250-8CE2-7A51FCB67994}" type="presParOf" srcId="{6EA7E95C-DE91-45ED-9FC5-218D37677237}" destId="{B2C8EB76-F50D-4BFF-81AD-8821D71AD167}" srcOrd="2" destOrd="0" presId="urn:microsoft.com/office/officeart/2005/8/layout/pyramid1"/>
    <dgm:cxn modelId="{C3F79EC1-F174-4FD8-8E97-1E71A0BF9256}" type="presParOf" srcId="{B2C8EB76-F50D-4BFF-81AD-8821D71AD167}" destId="{874EBA86-1B24-442C-A702-89C48663AE21}" srcOrd="0" destOrd="0" presId="urn:microsoft.com/office/officeart/2005/8/layout/pyramid1"/>
    <dgm:cxn modelId="{A8824F0A-1DB0-45B6-8698-7892279098B5}" type="presParOf" srcId="{B2C8EB76-F50D-4BFF-81AD-8821D71AD167}" destId="{B0708BE1-70A6-4D0B-A095-6951382D645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D3362A-0E0C-42E8-BC82-E132AAE54244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6EC202B0-9206-4911-8B72-E7250313C0E5}">
      <dgm:prSet phldrT="[Текст]"/>
      <dgm:spPr/>
      <dgm:t>
        <a:bodyPr/>
        <a:lstStyle/>
        <a:p>
          <a:endParaRPr lang="ru-RU" dirty="0"/>
        </a:p>
      </dgm:t>
    </dgm:pt>
    <dgm:pt modelId="{3F67D509-B804-4133-8B4C-0AE86C416B4A}" type="parTrans" cxnId="{24F1E341-1572-4867-9B0D-87AE14C560E0}">
      <dgm:prSet/>
      <dgm:spPr/>
      <dgm:t>
        <a:bodyPr/>
        <a:lstStyle/>
        <a:p>
          <a:endParaRPr lang="ru-RU"/>
        </a:p>
      </dgm:t>
    </dgm:pt>
    <dgm:pt modelId="{FDCA1C5B-856A-4CEF-B779-CE142164031E}" type="sibTrans" cxnId="{24F1E341-1572-4867-9B0D-87AE14C560E0}">
      <dgm:prSet/>
      <dgm:spPr/>
      <dgm:t>
        <a:bodyPr/>
        <a:lstStyle/>
        <a:p>
          <a:endParaRPr lang="ru-RU"/>
        </a:p>
      </dgm:t>
    </dgm:pt>
    <dgm:pt modelId="{4D43655F-B208-4365-9D88-EAA013C42EC9}">
      <dgm:prSet phldrT="[Текст]"/>
      <dgm:spPr/>
      <dgm:t>
        <a:bodyPr/>
        <a:lstStyle/>
        <a:p>
          <a:endParaRPr lang="ru-RU" dirty="0"/>
        </a:p>
      </dgm:t>
    </dgm:pt>
    <dgm:pt modelId="{69180292-EB27-4EB1-AEBD-C26083658AF4}" type="parTrans" cxnId="{11144392-21B5-4FF0-A17A-A33EDC6EEBF4}">
      <dgm:prSet/>
      <dgm:spPr/>
      <dgm:t>
        <a:bodyPr/>
        <a:lstStyle/>
        <a:p>
          <a:endParaRPr lang="ru-RU"/>
        </a:p>
      </dgm:t>
    </dgm:pt>
    <dgm:pt modelId="{8F1F5F67-C7EE-4A40-B26C-293F807B4AD7}" type="sibTrans" cxnId="{11144392-21B5-4FF0-A17A-A33EDC6EEBF4}">
      <dgm:prSet/>
      <dgm:spPr/>
      <dgm:t>
        <a:bodyPr/>
        <a:lstStyle/>
        <a:p>
          <a:endParaRPr lang="ru-RU"/>
        </a:p>
      </dgm:t>
    </dgm:pt>
    <dgm:pt modelId="{CF9E3314-7FFA-46B7-8B4F-0A33F3A02DA0}">
      <dgm:prSet phldrT="[Текст]" custT="1"/>
      <dgm:spPr/>
      <dgm:t>
        <a:bodyPr/>
        <a:lstStyle/>
        <a:p>
          <a:r>
            <a:rPr lang="en-US" sz="2300" dirty="0" smtClean="0"/>
            <a:t>meat  fish  eggs  </a:t>
          </a:r>
          <a:r>
            <a:rPr lang="en-US" sz="2400" dirty="0" smtClean="0"/>
            <a:t>chicken</a:t>
          </a:r>
          <a:r>
            <a:rPr lang="en-US" sz="2300" dirty="0" smtClean="0"/>
            <a:t>  nuts</a:t>
          </a:r>
        </a:p>
        <a:p>
          <a:r>
            <a:rPr lang="en-US" sz="2300" dirty="0" smtClean="0"/>
            <a:t>cheese  milk  yoghurt</a:t>
          </a:r>
          <a:endParaRPr lang="ru-RU" sz="2300" dirty="0"/>
        </a:p>
      </dgm:t>
    </dgm:pt>
    <dgm:pt modelId="{07BF2D3B-ADAC-4E5D-B2E0-89DF67061D1C}" type="sibTrans" cxnId="{34727796-7201-4D65-98E3-F1BA4BA97106}">
      <dgm:prSet/>
      <dgm:spPr/>
      <dgm:t>
        <a:bodyPr/>
        <a:lstStyle/>
        <a:p>
          <a:endParaRPr lang="ru-RU"/>
        </a:p>
      </dgm:t>
    </dgm:pt>
    <dgm:pt modelId="{3A9632BD-6280-49A2-A99E-2A1E612D7D9B}" type="parTrans" cxnId="{34727796-7201-4D65-98E3-F1BA4BA97106}">
      <dgm:prSet/>
      <dgm:spPr/>
      <dgm:t>
        <a:bodyPr/>
        <a:lstStyle/>
        <a:p>
          <a:endParaRPr lang="ru-RU"/>
        </a:p>
      </dgm:t>
    </dgm:pt>
    <dgm:pt modelId="{AEFF7990-0238-48E7-9DBD-F1331E94310F}" type="pres">
      <dgm:prSet presAssocID="{DDD3362A-0E0C-42E8-BC82-E132AAE54244}" presName="Name0" presStyleCnt="0">
        <dgm:presLayoutVars>
          <dgm:dir/>
          <dgm:animLvl val="lvl"/>
          <dgm:resizeHandles val="exact"/>
        </dgm:presLayoutVars>
      </dgm:prSet>
      <dgm:spPr/>
    </dgm:pt>
    <dgm:pt modelId="{6E535892-92FD-48B1-9E4A-FDCE9E22CDAE}" type="pres">
      <dgm:prSet presAssocID="{6EC202B0-9206-4911-8B72-E7250313C0E5}" presName="Name8" presStyleCnt="0"/>
      <dgm:spPr/>
    </dgm:pt>
    <dgm:pt modelId="{AE540C2A-2EE8-434A-A80F-F128225B3249}" type="pres">
      <dgm:prSet presAssocID="{6EC202B0-9206-4911-8B72-E7250313C0E5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8A1336-446C-44C8-B096-97DEFA326A25}" type="pres">
      <dgm:prSet presAssocID="{6EC202B0-9206-4911-8B72-E7250313C0E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17BC56-C4CF-4679-90C8-5F728D1460DD}" type="pres">
      <dgm:prSet presAssocID="{CF9E3314-7FFA-46B7-8B4F-0A33F3A02DA0}" presName="Name8" presStyleCnt="0"/>
      <dgm:spPr/>
    </dgm:pt>
    <dgm:pt modelId="{C2031DD7-4F22-4CD4-ACB3-0EE337F1635D}" type="pres">
      <dgm:prSet presAssocID="{CF9E3314-7FFA-46B7-8B4F-0A33F3A02DA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C22086-990D-4193-9CD5-FEA6CA58B300}" type="pres">
      <dgm:prSet presAssocID="{CF9E3314-7FFA-46B7-8B4F-0A33F3A02DA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1840D5-3187-41EF-9F85-98BC923C7807}" type="pres">
      <dgm:prSet presAssocID="{4D43655F-B208-4365-9D88-EAA013C42EC9}" presName="Name8" presStyleCnt="0"/>
      <dgm:spPr/>
    </dgm:pt>
    <dgm:pt modelId="{0F5120F6-0BCA-4F2C-B131-B4CE54BF44EA}" type="pres">
      <dgm:prSet presAssocID="{4D43655F-B208-4365-9D88-EAA013C42EC9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FA3672-E6AC-4359-9887-C722DE1571DD}" type="pres">
      <dgm:prSet presAssocID="{4D43655F-B208-4365-9D88-EAA013C42EC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216D6B-270C-4370-9C22-6514A278176E}" type="presOf" srcId="{DDD3362A-0E0C-42E8-BC82-E132AAE54244}" destId="{AEFF7990-0238-48E7-9DBD-F1331E94310F}" srcOrd="0" destOrd="0" presId="urn:microsoft.com/office/officeart/2005/8/layout/pyramid1"/>
    <dgm:cxn modelId="{158B7AEC-2E44-4125-AA51-3F1F3730BEF4}" type="presOf" srcId="{4D43655F-B208-4365-9D88-EAA013C42EC9}" destId="{11FA3672-E6AC-4359-9887-C722DE1571DD}" srcOrd="1" destOrd="0" presId="urn:microsoft.com/office/officeart/2005/8/layout/pyramid1"/>
    <dgm:cxn modelId="{11144392-21B5-4FF0-A17A-A33EDC6EEBF4}" srcId="{DDD3362A-0E0C-42E8-BC82-E132AAE54244}" destId="{4D43655F-B208-4365-9D88-EAA013C42EC9}" srcOrd="2" destOrd="0" parTransId="{69180292-EB27-4EB1-AEBD-C26083658AF4}" sibTransId="{8F1F5F67-C7EE-4A40-B26C-293F807B4AD7}"/>
    <dgm:cxn modelId="{2498ED82-31B2-4E60-823D-9C0CACC07275}" type="presOf" srcId="{CF9E3314-7FFA-46B7-8B4F-0A33F3A02DA0}" destId="{67C22086-990D-4193-9CD5-FEA6CA58B300}" srcOrd="1" destOrd="0" presId="urn:microsoft.com/office/officeart/2005/8/layout/pyramid1"/>
    <dgm:cxn modelId="{0D418F22-1455-4180-808D-BFCA5F03D3EA}" type="presOf" srcId="{6EC202B0-9206-4911-8B72-E7250313C0E5}" destId="{728A1336-446C-44C8-B096-97DEFA326A25}" srcOrd="1" destOrd="0" presId="urn:microsoft.com/office/officeart/2005/8/layout/pyramid1"/>
    <dgm:cxn modelId="{2F0E90AD-7043-4EBE-B82E-DB4FF3FF97D0}" type="presOf" srcId="{4D43655F-B208-4365-9D88-EAA013C42EC9}" destId="{0F5120F6-0BCA-4F2C-B131-B4CE54BF44EA}" srcOrd="0" destOrd="0" presId="urn:microsoft.com/office/officeart/2005/8/layout/pyramid1"/>
    <dgm:cxn modelId="{24F1E341-1572-4867-9B0D-87AE14C560E0}" srcId="{DDD3362A-0E0C-42E8-BC82-E132AAE54244}" destId="{6EC202B0-9206-4911-8B72-E7250313C0E5}" srcOrd="0" destOrd="0" parTransId="{3F67D509-B804-4133-8B4C-0AE86C416B4A}" sibTransId="{FDCA1C5B-856A-4CEF-B779-CE142164031E}"/>
    <dgm:cxn modelId="{34727796-7201-4D65-98E3-F1BA4BA97106}" srcId="{DDD3362A-0E0C-42E8-BC82-E132AAE54244}" destId="{CF9E3314-7FFA-46B7-8B4F-0A33F3A02DA0}" srcOrd="1" destOrd="0" parTransId="{3A9632BD-6280-49A2-A99E-2A1E612D7D9B}" sibTransId="{07BF2D3B-ADAC-4E5D-B2E0-89DF67061D1C}"/>
    <dgm:cxn modelId="{7334C051-D72A-43C3-A4BE-53B61FA86D9F}" type="presOf" srcId="{CF9E3314-7FFA-46B7-8B4F-0A33F3A02DA0}" destId="{C2031DD7-4F22-4CD4-ACB3-0EE337F1635D}" srcOrd="0" destOrd="0" presId="urn:microsoft.com/office/officeart/2005/8/layout/pyramid1"/>
    <dgm:cxn modelId="{1E7936EE-954E-4C48-9BC6-A1E8B4FF9D57}" type="presOf" srcId="{6EC202B0-9206-4911-8B72-E7250313C0E5}" destId="{AE540C2A-2EE8-434A-A80F-F128225B3249}" srcOrd="0" destOrd="0" presId="urn:microsoft.com/office/officeart/2005/8/layout/pyramid1"/>
    <dgm:cxn modelId="{36A38D50-34FA-431B-B647-93CC89606CBD}" type="presParOf" srcId="{AEFF7990-0238-48E7-9DBD-F1331E94310F}" destId="{6E535892-92FD-48B1-9E4A-FDCE9E22CDAE}" srcOrd="0" destOrd="0" presId="urn:microsoft.com/office/officeart/2005/8/layout/pyramid1"/>
    <dgm:cxn modelId="{7EB3702F-3DF8-4AAA-8042-16F253343322}" type="presParOf" srcId="{6E535892-92FD-48B1-9E4A-FDCE9E22CDAE}" destId="{AE540C2A-2EE8-434A-A80F-F128225B3249}" srcOrd="0" destOrd="0" presId="urn:microsoft.com/office/officeart/2005/8/layout/pyramid1"/>
    <dgm:cxn modelId="{7E437820-E7AE-4B85-83EB-DE3DF94D49B3}" type="presParOf" srcId="{6E535892-92FD-48B1-9E4A-FDCE9E22CDAE}" destId="{728A1336-446C-44C8-B096-97DEFA326A25}" srcOrd="1" destOrd="0" presId="urn:microsoft.com/office/officeart/2005/8/layout/pyramid1"/>
    <dgm:cxn modelId="{2AE02074-34C6-4CCA-A660-54FA0C90DFDE}" type="presParOf" srcId="{AEFF7990-0238-48E7-9DBD-F1331E94310F}" destId="{F117BC56-C4CF-4679-90C8-5F728D1460DD}" srcOrd="1" destOrd="0" presId="urn:microsoft.com/office/officeart/2005/8/layout/pyramid1"/>
    <dgm:cxn modelId="{D23BBD5F-0976-4B02-8BC4-9AF6AC144D32}" type="presParOf" srcId="{F117BC56-C4CF-4679-90C8-5F728D1460DD}" destId="{C2031DD7-4F22-4CD4-ACB3-0EE337F1635D}" srcOrd="0" destOrd="0" presId="urn:microsoft.com/office/officeart/2005/8/layout/pyramid1"/>
    <dgm:cxn modelId="{F1F39BEF-AC68-48B5-97C8-AF8426CF8D36}" type="presParOf" srcId="{F117BC56-C4CF-4679-90C8-5F728D1460DD}" destId="{67C22086-990D-4193-9CD5-FEA6CA58B300}" srcOrd="1" destOrd="0" presId="urn:microsoft.com/office/officeart/2005/8/layout/pyramid1"/>
    <dgm:cxn modelId="{EED69182-C434-48A3-992F-161635592A0D}" type="presParOf" srcId="{AEFF7990-0238-48E7-9DBD-F1331E94310F}" destId="{ED1840D5-3187-41EF-9F85-98BC923C7807}" srcOrd="2" destOrd="0" presId="urn:microsoft.com/office/officeart/2005/8/layout/pyramid1"/>
    <dgm:cxn modelId="{B682B516-D2AF-4F90-99B5-72FE68DFDD0E}" type="presParOf" srcId="{ED1840D5-3187-41EF-9F85-98BC923C7807}" destId="{0F5120F6-0BCA-4F2C-B131-B4CE54BF44EA}" srcOrd="0" destOrd="0" presId="urn:microsoft.com/office/officeart/2005/8/layout/pyramid1"/>
    <dgm:cxn modelId="{00EEC48D-FD79-472D-B414-CA98BEE31F7B}" type="presParOf" srcId="{ED1840D5-3187-41EF-9F85-98BC923C7807}" destId="{11FA3672-E6AC-4359-9887-C722DE1571D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C2D3A2-CC21-4B3E-B913-602A8D4BE02C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7C89E1F2-C9AA-4E03-AC61-74AED5413E1D}">
      <dgm:prSet phldrT="[Текст]"/>
      <dgm:spPr/>
      <dgm:t>
        <a:bodyPr/>
        <a:lstStyle/>
        <a:p>
          <a:r>
            <a:rPr lang="en-US" b="1" dirty="0" smtClean="0"/>
            <a:t>cake</a:t>
          </a:r>
        </a:p>
        <a:p>
          <a:r>
            <a:rPr lang="en-US" b="1" dirty="0" smtClean="0"/>
            <a:t>chocolate</a:t>
          </a:r>
        </a:p>
        <a:p>
          <a:r>
            <a:rPr lang="en-US" b="1" dirty="0" smtClean="0"/>
            <a:t>ice-cream</a:t>
          </a:r>
          <a:r>
            <a:rPr lang="en-US" dirty="0" smtClean="0"/>
            <a:t>  </a:t>
          </a:r>
          <a:r>
            <a:rPr lang="en-US" b="1" dirty="0" smtClean="0"/>
            <a:t>chips</a:t>
          </a:r>
          <a:endParaRPr lang="ru-RU" b="1" dirty="0"/>
        </a:p>
      </dgm:t>
    </dgm:pt>
    <dgm:pt modelId="{5F15DD68-AC0F-47B5-B67D-E5094E6817CC}" type="parTrans" cxnId="{56CBAD41-D589-40D7-8D2A-EAEB951F1671}">
      <dgm:prSet/>
      <dgm:spPr/>
      <dgm:t>
        <a:bodyPr/>
        <a:lstStyle/>
        <a:p>
          <a:endParaRPr lang="ru-RU"/>
        </a:p>
      </dgm:t>
    </dgm:pt>
    <dgm:pt modelId="{9FBA6150-EF29-4EB7-955A-6EE8CF208D1F}" type="sibTrans" cxnId="{56CBAD41-D589-40D7-8D2A-EAEB951F1671}">
      <dgm:prSet/>
      <dgm:spPr/>
      <dgm:t>
        <a:bodyPr/>
        <a:lstStyle/>
        <a:p>
          <a:endParaRPr lang="ru-RU"/>
        </a:p>
      </dgm:t>
    </dgm:pt>
    <dgm:pt modelId="{20608203-798C-496E-8591-EF5684D88660}">
      <dgm:prSet phldrT="[Текст]"/>
      <dgm:spPr/>
      <dgm:t>
        <a:bodyPr/>
        <a:lstStyle/>
        <a:p>
          <a:endParaRPr lang="ru-RU" dirty="0"/>
        </a:p>
      </dgm:t>
    </dgm:pt>
    <dgm:pt modelId="{BC78927C-E026-46D4-A853-75CF5CCAD553}" type="parTrans" cxnId="{9672EBB7-CFC8-4C40-9C86-4215E1B4C885}">
      <dgm:prSet/>
      <dgm:spPr/>
      <dgm:t>
        <a:bodyPr/>
        <a:lstStyle/>
        <a:p>
          <a:endParaRPr lang="ru-RU"/>
        </a:p>
      </dgm:t>
    </dgm:pt>
    <dgm:pt modelId="{7D7722C6-97E7-4B3D-90B1-9FCF62701F5C}" type="sibTrans" cxnId="{9672EBB7-CFC8-4C40-9C86-4215E1B4C885}">
      <dgm:prSet/>
      <dgm:spPr/>
      <dgm:t>
        <a:bodyPr/>
        <a:lstStyle/>
        <a:p>
          <a:endParaRPr lang="ru-RU"/>
        </a:p>
      </dgm:t>
    </dgm:pt>
    <dgm:pt modelId="{67C4BE97-4D2A-40E3-B356-EA999F7A7266}">
      <dgm:prSet phldrT="[Текст]"/>
      <dgm:spPr/>
      <dgm:t>
        <a:bodyPr/>
        <a:lstStyle/>
        <a:p>
          <a:endParaRPr lang="ru-RU" dirty="0"/>
        </a:p>
      </dgm:t>
    </dgm:pt>
    <dgm:pt modelId="{0CFE98BD-8BE4-46DA-8039-C01551B51356}" type="parTrans" cxnId="{CF7D09AC-5B87-47CE-81F7-301C4090DF34}">
      <dgm:prSet/>
      <dgm:spPr/>
      <dgm:t>
        <a:bodyPr/>
        <a:lstStyle/>
        <a:p>
          <a:endParaRPr lang="ru-RU"/>
        </a:p>
      </dgm:t>
    </dgm:pt>
    <dgm:pt modelId="{D534D66D-CBEC-4580-82DB-A3DD6F79E567}" type="sibTrans" cxnId="{CF7D09AC-5B87-47CE-81F7-301C4090DF34}">
      <dgm:prSet/>
      <dgm:spPr/>
      <dgm:t>
        <a:bodyPr/>
        <a:lstStyle/>
        <a:p>
          <a:endParaRPr lang="ru-RU"/>
        </a:p>
      </dgm:t>
    </dgm:pt>
    <dgm:pt modelId="{A31F51BB-6380-478F-B57E-4AD1987F6441}" type="pres">
      <dgm:prSet presAssocID="{55C2D3A2-CC21-4B3E-B913-602A8D4BE02C}" presName="Name0" presStyleCnt="0">
        <dgm:presLayoutVars>
          <dgm:dir/>
          <dgm:animLvl val="lvl"/>
          <dgm:resizeHandles val="exact"/>
        </dgm:presLayoutVars>
      </dgm:prSet>
      <dgm:spPr/>
    </dgm:pt>
    <dgm:pt modelId="{EC67686F-9F9E-4978-AEB8-2772932F45F5}" type="pres">
      <dgm:prSet presAssocID="{7C89E1F2-C9AA-4E03-AC61-74AED5413E1D}" presName="Name8" presStyleCnt="0"/>
      <dgm:spPr/>
    </dgm:pt>
    <dgm:pt modelId="{6D99CF0B-FED0-491D-9A4B-EDD11AD8A722}" type="pres">
      <dgm:prSet presAssocID="{7C89E1F2-C9AA-4E03-AC61-74AED5413E1D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2FB16-6FF1-4E45-80A7-D46B10C652E2}" type="pres">
      <dgm:prSet presAssocID="{7C89E1F2-C9AA-4E03-AC61-74AED5413E1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5D596-6628-489D-BF9A-D039C3F80352}" type="pres">
      <dgm:prSet presAssocID="{20608203-798C-496E-8591-EF5684D88660}" presName="Name8" presStyleCnt="0"/>
      <dgm:spPr/>
    </dgm:pt>
    <dgm:pt modelId="{E350A6FA-F677-4487-B11E-7FAB7F72CDBE}" type="pres">
      <dgm:prSet presAssocID="{20608203-798C-496E-8591-EF5684D88660}" presName="level" presStyleLbl="node1" presStyleIdx="1" presStyleCnt="3" custLinFactNeighborX="-977" custLinFactNeighborY="25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690AE3-1D7D-422B-970B-8F8F524ABBE5}" type="pres">
      <dgm:prSet presAssocID="{20608203-798C-496E-8591-EF5684D8866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5F76D2-39CF-46D4-81F0-604374B487A7}" type="pres">
      <dgm:prSet presAssocID="{67C4BE97-4D2A-40E3-B356-EA999F7A7266}" presName="Name8" presStyleCnt="0"/>
      <dgm:spPr/>
    </dgm:pt>
    <dgm:pt modelId="{1846B946-81ED-4FBE-B8F4-86D8AACF909C}" type="pres">
      <dgm:prSet presAssocID="{67C4BE97-4D2A-40E3-B356-EA999F7A7266}" presName="level" presStyleLbl="node1" presStyleIdx="2" presStyleCnt="3" custLinFactNeighborX="-391" custLinFactNeighborY="27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6BF01-437C-4328-B5C4-139757E93290}" type="pres">
      <dgm:prSet presAssocID="{67C4BE97-4D2A-40E3-B356-EA999F7A726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72EBB7-CFC8-4C40-9C86-4215E1B4C885}" srcId="{55C2D3A2-CC21-4B3E-B913-602A8D4BE02C}" destId="{20608203-798C-496E-8591-EF5684D88660}" srcOrd="1" destOrd="0" parTransId="{BC78927C-E026-46D4-A853-75CF5CCAD553}" sibTransId="{7D7722C6-97E7-4B3D-90B1-9FCF62701F5C}"/>
    <dgm:cxn modelId="{D3BEE977-2F3A-4D93-B81D-A5CB8DC38FDB}" type="presOf" srcId="{67C4BE97-4D2A-40E3-B356-EA999F7A7266}" destId="{1276BF01-437C-4328-B5C4-139757E93290}" srcOrd="1" destOrd="0" presId="urn:microsoft.com/office/officeart/2005/8/layout/pyramid1"/>
    <dgm:cxn modelId="{56CBAD41-D589-40D7-8D2A-EAEB951F1671}" srcId="{55C2D3A2-CC21-4B3E-B913-602A8D4BE02C}" destId="{7C89E1F2-C9AA-4E03-AC61-74AED5413E1D}" srcOrd="0" destOrd="0" parTransId="{5F15DD68-AC0F-47B5-B67D-E5094E6817CC}" sibTransId="{9FBA6150-EF29-4EB7-955A-6EE8CF208D1F}"/>
    <dgm:cxn modelId="{7C7131E2-F64D-459A-9E7D-4BB8C5E8CF04}" type="presOf" srcId="{20608203-798C-496E-8591-EF5684D88660}" destId="{E350A6FA-F677-4487-B11E-7FAB7F72CDBE}" srcOrd="0" destOrd="0" presId="urn:microsoft.com/office/officeart/2005/8/layout/pyramid1"/>
    <dgm:cxn modelId="{04650D68-EE0B-488A-9BF8-A79F405778D7}" type="presOf" srcId="{7C89E1F2-C9AA-4E03-AC61-74AED5413E1D}" destId="{5D02FB16-6FF1-4E45-80A7-D46B10C652E2}" srcOrd="1" destOrd="0" presId="urn:microsoft.com/office/officeart/2005/8/layout/pyramid1"/>
    <dgm:cxn modelId="{A39E6FE4-AD40-4522-AFC2-17589C8F5935}" type="presOf" srcId="{55C2D3A2-CC21-4B3E-B913-602A8D4BE02C}" destId="{A31F51BB-6380-478F-B57E-4AD1987F6441}" srcOrd="0" destOrd="0" presId="urn:microsoft.com/office/officeart/2005/8/layout/pyramid1"/>
    <dgm:cxn modelId="{CF7D09AC-5B87-47CE-81F7-301C4090DF34}" srcId="{55C2D3A2-CC21-4B3E-B913-602A8D4BE02C}" destId="{67C4BE97-4D2A-40E3-B356-EA999F7A7266}" srcOrd="2" destOrd="0" parTransId="{0CFE98BD-8BE4-46DA-8039-C01551B51356}" sibTransId="{D534D66D-CBEC-4580-82DB-A3DD6F79E567}"/>
    <dgm:cxn modelId="{40DCEA83-1207-438D-8AC2-CCDCB71CEF9B}" type="presOf" srcId="{20608203-798C-496E-8591-EF5684D88660}" destId="{64690AE3-1D7D-422B-970B-8F8F524ABBE5}" srcOrd="1" destOrd="0" presId="urn:microsoft.com/office/officeart/2005/8/layout/pyramid1"/>
    <dgm:cxn modelId="{A7D453D5-3500-49EA-B354-E54BB4C11549}" type="presOf" srcId="{7C89E1F2-C9AA-4E03-AC61-74AED5413E1D}" destId="{6D99CF0B-FED0-491D-9A4B-EDD11AD8A722}" srcOrd="0" destOrd="0" presId="urn:microsoft.com/office/officeart/2005/8/layout/pyramid1"/>
    <dgm:cxn modelId="{2A20F47F-E966-4345-AB68-74E81BC0A72C}" type="presOf" srcId="{67C4BE97-4D2A-40E3-B356-EA999F7A7266}" destId="{1846B946-81ED-4FBE-B8F4-86D8AACF909C}" srcOrd="0" destOrd="0" presId="urn:microsoft.com/office/officeart/2005/8/layout/pyramid1"/>
    <dgm:cxn modelId="{3E319A17-4CB7-4E95-9472-530C19A7E7C7}" type="presParOf" srcId="{A31F51BB-6380-478F-B57E-4AD1987F6441}" destId="{EC67686F-9F9E-4978-AEB8-2772932F45F5}" srcOrd="0" destOrd="0" presId="urn:microsoft.com/office/officeart/2005/8/layout/pyramid1"/>
    <dgm:cxn modelId="{020363C1-513B-4932-98C7-9B4E8CD6CE6C}" type="presParOf" srcId="{EC67686F-9F9E-4978-AEB8-2772932F45F5}" destId="{6D99CF0B-FED0-491D-9A4B-EDD11AD8A722}" srcOrd="0" destOrd="0" presId="urn:microsoft.com/office/officeart/2005/8/layout/pyramid1"/>
    <dgm:cxn modelId="{80B92505-A55F-42CE-9CAC-4431136FCF4A}" type="presParOf" srcId="{EC67686F-9F9E-4978-AEB8-2772932F45F5}" destId="{5D02FB16-6FF1-4E45-80A7-D46B10C652E2}" srcOrd="1" destOrd="0" presId="urn:microsoft.com/office/officeart/2005/8/layout/pyramid1"/>
    <dgm:cxn modelId="{12418F6C-B4E7-4B16-AB75-6DD412737C02}" type="presParOf" srcId="{A31F51BB-6380-478F-B57E-4AD1987F6441}" destId="{6B25D596-6628-489D-BF9A-D039C3F80352}" srcOrd="1" destOrd="0" presId="urn:microsoft.com/office/officeart/2005/8/layout/pyramid1"/>
    <dgm:cxn modelId="{E963F681-537A-493C-A48A-51F4413004E2}" type="presParOf" srcId="{6B25D596-6628-489D-BF9A-D039C3F80352}" destId="{E350A6FA-F677-4487-B11E-7FAB7F72CDBE}" srcOrd="0" destOrd="0" presId="urn:microsoft.com/office/officeart/2005/8/layout/pyramid1"/>
    <dgm:cxn modelId="{C07C3EEE-9DD3-4897-8F4B-0B2B3C715EB7}" type="presParOf" srcId="{6B25D596-6628-489D-BF9A-D039C3F80352}" destId="{64690AE3-1D7D-422B-970B-8F8F524ABBE5}" srcOrd="1" destOrd="0" presId="urn:microsoft.com/office/officeart/2005/8/layout/pyramid1"/>
    <dgm:cxn modelId="{3A50745A-7994-4A1A-ABE3-F114A0BC3BEA}" type="presParOf" srcId="{A31F51BB-6380-478F-B57E-4AD1987F6441}" destId="{4A5F76D2-39CF-46D4-81F0-604374B487A7}" srcOrd="2" destOrd="0" presId="urn:microsoft.com/office/officeart/2005/8/layout/pyramid1"/>
    <dgm:cxn modelId="{0B9819A9-4DC8-403B-87AE-2C9B6C54A129}" type="presParOf" srcId="{4A5F76D2-39CF-46D4-81F0-604374B487A7}" destId="{1846B946-81ED-4FBE-B8F4-86D8AACF909C}" srcOrd="0" destOrd="0" presId="urn:microsoft.com/office/officeart/2005/8/layout/pyramid1"/>
    <dgm:cxn modelId="{9A9535A4-FAA0-47C7-8066-80BB0E7885BE}" type="presParOf" srcId="{4A5F76D2-39CF-46D4-81F0-604374B487A7}" destId="{1276BF01-437C-4328-B5C4-139757E9329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782A78-9A86-42DE-8F31-258F3C38119C}" type="doc">
      <dgm:prSet loTypeId="urn:microsoft.com/office/officeart/2005/8/layout/pyramid1" loCatId="pyramid" qsTypeId="urn:microsoft.com/office/officeart/2005/8/quickstyle/simple5" qsCatId="simple" csTypeId="urn:microsoft.com/office/officeart/2005/8/colors/accent3_1" csCatId="accent3" phldr="1"/>
      <dgm:spPr/>
    </dgm:pt>
    <dgm:pt modelId="{81400AB1-7ACE-43C0-B982-6FF8DD6A4400}">
      <dgm:prSet phldrT="[Текст]" custT="1"/>
      <dgm:spPr/>
      <dgm:t>
        <a:bodyPr/>
        <a:lstStyle/>
        <a:p>
          <a:r>
            <a:rPr lang="en-US" sz="2000" dirty="0" smtClean="0">
              <a:solidFill>
                <a:srgbClr val="C00000"/>
              </a:solidFill>
            </a:rPr>
            <a:t>Sometimes</a:t>
          </a:r>
          <a:endParaRPr lang="ru-RU" sz="2000" dirty="0">
            <a:solidFill>
              <a:srgbClr val="C00000"/>
            </a:solidFill>
          </a:endParaRPr>
        </a:p>
      </dgm:t>
    </dgm:pt>
    <dgm:pt modelId="{EF335044-7CB5-4469-9BDE-ED3B4862C08A}" type="parTrans" cxnId="{9FCDD2C1-CEA9-4A04-855E-075433ABDEA5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E24634A6-69C7-46B5-8BD1-A0C2D774B6E8}" type="sibTrans" cxnId="{9FCDD2C1-CEA9-4A04-855E-075433ABDEA5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7D8DDC00-9495-4F06-95F3-9B87E4672A4E}">
      <dgm:prSet phldrT="[Текст]" custT="1"/>
      <dgm:spPr/>
      <dgm:t>
        <a:bodyPr/>
        <a:lstStyle/>
        <a:p>
          <a:r>
            <a:rPr lang="en-US" sz="4400" dirty="0" smtClean="0">
              <a:solidFill>
                <a:schemeClr val="bg2">
                  <a:lumMod val="50000"/>
                </a:schemeClr>
              </a:solidFill>
            </a:rPr>
            <a:t>Often</a:t>
          </a:r>
          <a:endParaRPr lang="ru-RU" sz="4400" dirty="0">
            <a:solidFill>
              <a:schemeClr val="bg2">
                <a:lumMod val="50000"/>
              </a:schemeClr>
            </a:solidFill>
          </a:endParaRPr>
        </a:p>
      </dgm:t>
    </dgm:pt>
    <dgm:pt modelId="{6CE801D1-6FFC-4DDC-8BEF-BA7DA94C1FA1}" type="parTrans" cxnId="{5CAAD54B-D546-4522-96D4-610C4D2F1AE4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5A7615D2-810E-42C6-B5D3-550CC349ADAD}" type="sibTrans" cxnId="{5CAAD54B-D546-4522-96D4-610C4D2F1AE4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353B3501-C3A8-414D-81D2-5DE8D34F5F6A}">
      <dgm:prSet phldrT="[Текст]" custT="1"/>
      <dgm:spPr/>
      <dgm:t>
        <a:bodyPr/>
        <a:lstStyle/>
        <a:p>
          <a:r>
            <a:rPr lang="en-US" sz="8000" dirty="0" smtClean="0">
              <a:solidFill>
                <a:srgbClr val="92D050"/>
              </a:solidFill>
            </a:rPr>
            <a:t>Always</a:t>
          </a:r>
          <a:endParaRPr lang="ru-RU" sz="8000" dirty="0">
            <a:solidFill>
              <a:srgbClr val="92D050"/>
            </a:solidFill>
          </a:endParaRPr>
        </a:p>
      </dgm:t>
    </dgm:pt>
    <dgm:pt modelId="{2729BD3B-F10A-4B26-BA19-0B0B7BB509DB}" type="parTrans" cxnId="{6940379B-D8ED-4139-8976-450D84AE8091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ED3940C9-466A-4191-B0D7-F2E18C7631ED}" type="sibTrans" cxnId="{6940379B-D8ED-4139-8976-450D84AE8091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ED4093D6-754C-4A7C-96BA-2C9A0CFAF126}" type="pres">
      <dgm:prSet presAssocID="{0E782A78-9A86-42DE-8F31-258F3C38119C}" presName="Name0" presStyleCnt="0">
        <dgm:presLayoutVars>
          <dgm:dir/>
          <dgm:animLvl val="lvl"/>
          <dgm:resizeHandles val="exact"/>
        </dgm:presLayoutVars>
      </dgm:prSet>
      <dgm:spPr/>
    </dgm:pt>
    <dgm:pt modelId="{868821DE-C8C0-4737-A8B9-7507482C0088}" type="pres">
      <dgm:prSet presAssocID="{81400AB1-7ACE-43C0-B982-6FF8DD6A4400}" presName="Name8" presStyleCnt="0"/>
      <dgm:spPr/>
    </dgm:pt>
    <dgm:pt modelId="{DCF74C1B-EFED-4CD6-9F95-DCFE2E9AAC6E}" type="pres">
      <dgm:prSet presAssocID="{81400AB1-7ACE-43C0-B982-6FF8DD6A4400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9E7B6F-1040-49E9-871D-FC1D8826309C}" type="pres">
      <dgm:prSet presAssocID="{81400AB1-7ACE-43C0-B982-6FF8DD6A440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3D6A0-B700-480C-B8BD-9AF3B5D69D2C}" type="pres">
      <dgm:prSet presAssocID="{7D8DDC00-9495-4F06-95F3-9B87E4672A4E}" presName="Name8" presStyleCnt="0"/>
      <dgm:spPr/>
    </dgm:pt>
    <dgm:pt modelId="{717A90C1-8203-4904-948A-D028979FE5FE}" type="pres">
      <dgm:prSet presAssocID="{7D8DDC00-9495-4F06-95F3-9B87E4672A4E}" presName="level" presStyleLbl="node1" presStyleIdx="1" presStyleCnt="3" custLinFactNeighborX="862" custLinFactNeighborY="27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249FF-3241-4C82-BBAC-28769066CE74}" type="pres">
      <dgm:prSet presAssocID="{7D8DDC00-9495-4F06-95F3-9B87E4672A4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FB3EB-FFE0-4BD5-A6D6-A5837CB2EBFC}" type="pres">
      <dgm:prSet presAssocID="{353B3501-C3A8-414D-81D2-5DE8D34F5F6A}" presName="Name8" presStyleCnt="0"/>
      <dgm:spPr/>
    </dgm:pt>
    <dgm:pt modelId="{CBF52381-CD27-4ACE-B2B3-9DD3FF996C94}" type="pres">
      <dgm:prSet presAssocID="{353B3501-C3A8-414D-81D2-5DE8D34F5F6A}" presName="level" presStyleLbl="node1" presStyleIdx="2" presStyleCnt="3" custLinFactNeighborX="1149" custLinFactNeighborY="-27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529D0-3456-4DA5-B1EB-157A67C4E6D3}" type="pres">
      <dgm:prSet presAssocID="{353B3501-C3A8-414D-81D2-5DE8D34F5F6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181817-A43E-4E09-A145-B5B9A7FC8617}" type="presOf" srcId="{0E782A78-9A86-42DE-8F31-258F3C38119C}" destId="{ED4093D6-754C-4A7C-96BA-2C9A0CFAF126}" srcOrd="0" destOrd="0" presId="urn:microsoft.com/office/officeart/2005/8/layout/pyramid1"/>
    <dgm:cxn modelId="{0B17B7F3-B419-47C5-9AE6-6B12DFEB3341}" type="presOf" srcId="{7D8DDC00-9495-4F06-95F3-9B87E4672A4E}" destId="{4E3249FF-3241-4C82-BBAC-28769066CE74}" srcOrd="1" destOrd="0" presId="urn:microsoft.com/office/officeart/2005/8/layout/pyramid1"/>
    <dgm:cxn modelId="{6940379B-D8ED-4139-8976-450D84AE8091}" srcId="{0E782A78-9A86-42DE-8F31-258F3C38119C}" destId="{353B3501-C3A8-414D-81D2-5DE8D34F5F6A}" srcOrd="2" destOrd="0" parTransId="{2729BD3B-F10A-4B26-BA19-0B0B7BB509DB}" sibTransId="{ED3940C9-466A-4191-B0D7-F2E18C7631ED}"/>
    <dgm:cxn modelId="{4A4CAD50-1735-4AA7-8C02-D81164CBC8E5}" type="presOf" srcId="{81400AB1-7ACE-43C0-B982-6FF8DD6A4400}" destId="{DCF74C1B-EFED-4CD6-9F95-DCFE2E9AAC6E}" srcOrd="0" destOrd="0" presId="urn:microsoft.com/office/officeart/2005/8/layout/pyramid1"/>
    <dgm:cxn modelId="{39A81BD1-F3C0-4281-9F72-DCB1017DC441}" type="presOf" srcId="{353B3501-C3A8-414D-81D2-5DE8D34F5F6A}" destId="{BB1529D0-3456-4DA5-B1EB-157A67C4E6D3}" srcOrd="1" destOrd="0" presId="urn:microsoft.com/office/officeart/2005/8/layout/pyramid1"/>
    <dgm:cxn modelId="{9E66F1B9-864B-4DCA-9A96-ED669293D508}" type="presOf" srcId="{7D8DDC00-9495-4F06-95F3-9B87E4672A4E}" destId="{717A90C1-8203-4904-948A-D028979FE5FE}" srcOrd="0" destOrd="0" presId="urn:microsoft.com/office/officeart/2005/8/layout/pyramid1"/>
    <dgm:cxn modelId="{20BE92CD-BC7D-45E1-8D78-9918A2F384D4}" type="presOf" srcId="{81400AB1-7ACE-43C0-B982-6FF8DD6A4400}" destId="{F69E7B6F-1040-49E9-871D-FC1D8826309C}" srcOrd="1" destOrd="0" presId="urn:microsoft.com/office/officeart/2005/8/layout/pyramid1"/>
    <dgm:cxn modelId="{D692A208-E450-43E3-B1EA-6E12F86EC2D2}" type="presOf" srcId="{353B3501-C3A8-414D-81D2-5DE8D34F5F6A}" destId="{CBF52381-CD27-4ACE-B2B3-9DD3FF996C94}" srcOrd="0" destOrd="0" presId="urn:microsoft.com/office/officeart/2005/8/layout/pyramid1"/>
    <dgm:cxn modelId="{9FCDD2C1-CEA9-4A04-855E-075433ABDEA5}" srcId="{0E782A78-9A86-42DE-8F31-258F3C38119C}" destId="{81400AB1-7ACE-43C0-B982-6FF8DD6A4400}" srcOrd="0" destOrd="0" parTransId="{EF335044-7CB5-4469-9BDE-ED3B4862C08A}" sibTransId="{E24634A6-69C7-46B5-8BD1-A0C2D774B6E8}"/>
    <dgm:cxn modelId="{5CAAD54B-D546-4522-96D4-610C4D2F1AE4}" srcId="{0E782A78-9A86-42DE-8F31-258F3C38119C}" destId="{7D8DDC00-9495-4F06-95F3-9B87E4672A4E}" srcOrd="1" destOrd="0" parTransId="{6CE801D1-6FFC-4DDC-8BEF-BA7DA94C1FA1}" sibTransId="{5A7615D2-810E-42C6-B5D3-550CC349ADAD}"/>
    <dgm:cxn modelId="{5CF193C3-E5D6-4619-BFD6-9AF13E327BF6}" type="presParOf" srcId="{ED4093D6-754C-4A7C-96BA-2C9A0CFAF126}" destId="{868821DE-C8C0-4737-A8B9-7507482C0088}" srcOrd="0" destOrd="0" presId="urn:microsoft.com/office/officeart/2005/8/layout/pyramid1"/>
    <dgm:cxn modelId="{2C531CE5-0BFA-41E6-8F6F-53C0AF495C55}" type="presParOf" srcId="{868821DE-C8C0-4737-A8B9-7507482C0088}" destId="{DCF74C1B-EFED-4CD6-9F95-DCFE2E9AAC6E}" srcOrd="0" destOrd="0" presId="urn:microsoft.com/office/officeart/2005/8/layout/pyramid1"/>
    <dgm:cxn modelId="{94B97245-568E-4ED7-804C-80D53E5AFC2B}" type="presParOf" srcId="{868821DE-C8C0-4737-A8B9-7507482C0088}" destId="{F69E7B6F-1040-49E9-871D-FC1D8826309C}" srcOrd="1" destOrd="0" presId="urn:microsoft.com/office/officeart/2005/8/layout/pyramid1"/>
    <dgm:cxn modelId="{215BE9EB-654F-45A0-A65E-0A31E0F945D8}" type="presParOf" srcId="{ED4093D6-754C-4A7C-96BA-2C9A0CFAF126}" destId="{6763D6A0-B700-480C-B8BD-9AF3B5D69D2C}" srcOrd="1" destOrd="0" presId="urn:microsoft.com/office/officeart/2005/8/layout/pyramid1"/>
    <dgm:cxn modelId="{55F3F93E-01DA-4705-AAA3-4A3D45C4B889}" type="presParOf" srcId="{6763D6A0-B700-480C-B8BD-9AF3B5D69D2C}" destId="{717A90C1-8203-4904-948A-D028979FE5FE}" srcOrd="0" destOrd="0" presId="urn:microsoft.com/office/officeart/2005/8/layout/pyramid1"/>
    <dgm:cxn modelId="{82C918BF-5523-48D1-B693-A7DF51917C8F}" type="presParOf" srcId="{6763D6A0-B700-480C-B8BD-9AF3B5D69D2C}" destId="{4E3249FF-3241-4C82-BBAC-28769066CE74}" srcOrd="1" destOrd="0" presId="urn:microsoft.com/office/officeart/2005/8/layout/pyramid1"/>
    <dgm:cxn modelId="{0A12A188-0D30-4500-9CDC-106D01D222A0}" type="presParOf" srcId="{ED4093D6-754C-4A7C-96BA-2C9A0CFAF126}" destId="{A3DFB3EB-FFE0-4BD5-A6D6-A5837CB2EBFC}" srcOrd="2" destOrd="0" presId="urn:microsoft.com/office/officeart/2005/8/layout/pyramid1"/>
    <dgm:cxn modelId="{6ED85DB1-AB5F-49C9-881A-88A141EBFD2C}" type="presParOf" srcId="{A3DFB3EB-FFE0-4BD5-A6D6-A5837CB2EBFC}" destId="{CBF52381-CD27-4ACE-B2B3-9DD3FF996C94}" srcOrd="0" destOrd="0" presId="urn:microsoft.com/office/officeart/2005/8/layout/pyramid1"/>
    <dgm:cxn modelId="{571A16B2-0072-4B57-AC84-21B3BEE12199}" type="presParOf" srcId="{A3DFB3EB-FFE0-4BD5-A6D6-A5837CB2EBFC}" destId="{BB1529D0-3456-4DA5-B1EB-157A67C4E6D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B938B-9476-426D-A62E-D7065E95EC80}">
      <dsp:nvSpPr>
        <dsp:cNvPr id="0" name=""/>
        <dsp:cNvSpPr/>
      </dsp:nvSpPr>
      <dsp:spPr>
        <a:xfrm>
          <a:off x="2032000" y="0"/>
          <a:ext cx="2032000" cy="1354666"/>
        </a:xfrm>
        <a:prstGeom prst="trapezoid">
          <a:avLst>
            <a:gd name="adj" fmla="val 7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kern="1200" dirty="0"/>
        </a:p>
      </dsp:txBody>
      <dsp:txXfrm>
        <a:off x="2032000" y="0"/>
        <a:ext cx="2032000" cy="1354666"/>
      </dsp:txXfrm>
    </dsp:sp>
    <dsp:sp modelId="{2910C0AF-088B-4A81-A149-A478CA899484}">
      <dsp:nvSpPr>
        <dsp:cNvPr id="0" name=""/>
        <dsp:cNvSpPr/>
      </dsp:nvSpPr>
      <dsp:spPr>
        <a:xfrm>
          <a:off x="976294" y="1389061"/>
          <a:ext cx="4064000" cy="1354666"/>
        </a:xfrm>
        <a:prstGeom prst="trapezoid">
          <a:avLst>
            <a:gd name="adj" fmla="val 75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kern="1200" dirty="0"/>
        </a:p>
      </dsp:txBody>
      <dsp:txXfrm>
        <a:off x="1687494" y="1389061"/>
        <a:ext cx="2641600" cy="1354666"/>
      </dsp:txXfrm>
    </dsp:sp>
    <dsp:sp modelId="{874EBA86-1B24-442C-A702-89C48663AE21}">
      <dsp:nvSpPr>
        <dsp:cNvPr id="0" name=""/>
        <dsp:cNvSpPr/>
      </dsp:nvSpPr>
      <dsp:spPr>
        <a:xfrm>
          <a:off x="0" y="2709333"/>
          <a:ext cx="6096000" cy="1354666"/>
        </a:xfrm>
        <a:prstGeom prst="trapezoid">
          <a:avLst>
            <a:gd name="adj" fmla="val 75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bread  rice  pasta  vegetables  fruit</a:t>
          </a:r>
          <a:endParaRPr lang="ru-RU" sz="4300" kern="1200" dirty="0"/>
        </a:p>
      </dsp:txBody>
      <dsp:txXfrm>
        <a:off x="1066799" y="2709333"/>
        <a:ext cx="3962400" cy="1354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40C2A-2EE8-434A-A80F-F128225B3249}">
      <dsp:nvSpPr>
        <dsp:cNvPr id="0" name=""/>
        <dsp:cNvSpPr/>
      </dsp:nvSpPr>
      <dsp:spPr>
        <a:xfrm>
          <a:off x="2032000" y="0"/>
          <a:ext cx="2032000" cy="1354666"/>
        </a:xfrm>
        <a:prstGeom prst="trapezoid">
          <a:avLst>
            <a:gd name="adj" fmla="val 7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2032000" y="0"/>
        <a:ext cx="2032000" cy="1354666"/>
      </dsp:txXfrm>
    </dsp:sp>
    <dsp:sp modelId="{C2031DD7-4F22-4CD4-ACB3-0EE337F1635D}">
      <dsp:nvSpPr>
        <dsp:cNvPr id="0" name=""/>
        <dsp:cNvSpPr/>
      </dsp:nvSpPr>
      <dsp:spPr>
        <a:xfrm>
          <a:off x="1015999" y="1354666"/>
          <a:ext cx="4064000" cy="1354666"/>
        </a:xfrm>
        <a:prstGeom prst="trapezoid">
          <a:avLst>
            <a:gd name="adj" fmla="val 75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meat  fish  eggs  </a:t>
          </a:r>
          <a:r>
            <a:rPr lang="en-US" sz="2400" kern="1200" dirty="0" smtClean="0"/>
            <a:t>chicken</a:t>
          </a:r>
          <a:r>
            <a:rPr lang="en-US" sz="2300" kern="1200" dirty="0" smtClean="0"/>
            <a:t>  nuts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cheese  milk  yoghurt</a:t>
          </a:r>
          <a:endParaRPr lang="ru-RU" sz="2300" kern="1200" dirty="0"/>
        </a:p>
      </dsp:txBody>
      <dsp:txXfrm>
        <a:off x="1727199" y="1354666"/>
        <a:ext cx="2641600" cy="1354666"/>
      </dsp:txXfrm>
    </dsp:sp>
    <dsp:sp modelId="{0F5120F6-0BCA-4F2C-B131-B4CE54BF44EA}">
      <dsp:nvSpPr>
        <dsp:cNvPr id="0" name=""/>
        <dsp:cNvSpPr/>
      </dsp:nvSpPr>
      <dsp:spPr>
        <a:xfrm>
          <a:off x="0" y="2709333"/>
          <a:ext cx="6096000" cy="1354666"/>
        </a:xfrm>
        <a:prstGeom prst="trapezoid">
          <a:avLst>
            <a:gd name="adj" fmla="val 75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1066799" y="2709333"/>
        <a:ext cx="3962400" cy="13546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9CF0B-FED0-491D-9A4B-EDD11AD8A722}">
      <dsp:nvSpPr>
        <dsp:cNvPr id="0" name=""/>
        <dsp:cNvSpPr/>
      </dsp:nvSpPr>
      <dsp:spPr>
        <a:xfrm>
          <a:off x="2032000" y="0"/>
          <a:ext cx="2032000" cy="1354666"/>
        </a:xfrm>
        <a:prstGeom prst="trapezoid">
          <a:avLst>
            <a:gd name="adj" fmla="val 7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cake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chocolate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ice-cream</a:t>
          </a:r>
          <a:r>
            <a:rPr lang="en-US" sz="2300" kern="1200" dirty="0" smtClean="0"/>
            <a:t>  </a:t>
          </a:r>
          <a:r>
            <a:rPr lang="en-US" sz="2300" b="1" kern="1200" dirty="0" smtClean="0"/>
            <a:t>chips</a:t>
          </a:r>
          <a:endParaRPr lang="ru-RU" sz="2300" b="1" kern="1200" dirty="0"/>
        </a:p>
      </dsp:txBody>
      <dsp:txXfrm>
        <a:off x="2032000" y="0"/>
        <a:ext cx="2032000" cy="1354666"/>
      </dsp:txXfrm>
    </dsp:sp>
    <dsp:sp modelId="{E350A6FA-F677-4487-B11E-7FAB7F72CDBE}">
      <dsp:nvSpPr>
        <dsp:cNvPr id="0" name=""/>
        <dsp:cNvSpPr/>
      </dsp:nvSpPr>
      <dsp:spPr>
        <a:xfrm>
          <a:off x="976294" y="1389061"/>
          <a:ext cx="4064000" cy="1354666"/>
        </a:xfrm>
        <a:prstGeom prst="trapezoid">
          <a:avLst>
            <a:gd name="adj" fmla="val 75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1687494" y="1389061"/>
        <a:ext cx="2641600" cy="1354666"/>
      </dsp:txXfrm>
    </dsp:sp>
    <dsp:sp modelId="{1846B946-81ED-4FBE-B8F4-86D8AACF909C}">
      <dsp:nvSpPr>
        <dsp:cNvPr id="0" name=""/>
        <dsp:cNvSpPr/>
      </dsp:nvSpPr>
      <dsp:spPr>
        <a:xfrm>
          <a:off x="0" y="2709333"/>
          <a:ext cx="6096000" cy="1354666"/>
        </a:xfrm>
        <a:prstGeom prst="trapezoid">
          <a:avLst>
            <a:gd name="adj" fmla="val 75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1066799" y="2709333"/>
        <a:ext cx="3962400" cy="13546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74C1B-EFED-4CD6-9F95-DCFE2E9AAC6E}">
      <dsp:nvSpPr>
        <dsp:cNvPr id="0" name=""/>
        <dsp:cNvSpPr/>
      </dsp:nvSpPr>
      <dsp:spPr>
        <a:xfrm>
          <a:off x="2071701" y="0"/>
          <a:ext cx="2071702" cy="1738324"/>
        </a:xfrm>
        <a:prstGeom prst="trapezoid">
          <a:avLst>
            <a:gd name="adj" fmla="val 59589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C00000"/>
              </a:solidFill>
            </a:rPr>
            <a:t>Sometimes</a:t>
          </a:r>
          <a:endParaRPr lang="ru-RU" sz="2000" kern="1200" dirty="0">
            <a:solidFill>
              <a:srgbClr val="C00000"/>
            </a:solidFill>
          </a:endParaRPr>
        </a:p>
      </dsp:txBody>
      <dsp:txXfrm>
        <a:off x="2071701" y="0"/>
        <a:ext cx="2071702" cy="1738324"/>
      </dsp:txXfrm>
    </dsp:sp>
    <dsp:sp modelId="{717A90C1-8203-4904-948A-D028979FE5FE}">
      <dsp:nvSpPr>
        <dsp:cNvPr id="0" name=""/>
        <dsp:cNvSpPr/>
      </dsp:nvSpPr>
      <dsp:spPr>
        <a:xfrm>
          <a:off x="1071567" y="1785954"/>
          <a:ext cx="4143404" cy="1738324"/>
        </a:xfrm>
        <a:prstGeom prst="trapezoid">
          <a:avLst>
            <a:gd name="adj" fmla="val 59589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solidFill>
                <a:schemeClr val="bg2">
                  <a:lumMod val="50000"/>
                </a:schemeClr>
              </a:solidFill>
            </a:rPr>
            <a:t>Often</a:t>
          </a:r>
          <a:endParaRPr lang="ru-RU" sz="44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1796662" y="1785954"/>
        <a:ext cx="2693212" cy="1738324"/>
      </dsp:txXfrm>
    </dsp:sp>
    <dsp:sp modelId="{CBF52381-CD27-4ACE-B2B3-9DD3FF996C94}">
      <dsp:nvSpPr>
        <dsp:cNvPr id="0" name=""/>
        <dsp:cNvSpPr/>
      </dsp:nvSpPr>
      <dsp:spPr>
        <a:xfrm>
          <a:off x="0" y="3429019"/>
          <a:ext cx="6215106" cy="1738324"/>
        </a:xfrm>
        <a:prstGeom prst="trapezoid">
          <a:avLst>
            <a:gd name="adj" fmla="val 59589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kern="1200" dirty="0" smtClean="0">
              <a:solidFill>
                <a:srgbClr val="92D050"/>
              </a:solidFill>
            </a:rPr>
            <a:t>Always</a:t>
          </a:r>
          <a:endParaRPr lang="ru-RU" sz="8000" kern="1200" dirty="0">
            <a:solidFill>
              <a:srgbClr val="92D050"/>
            </a:solidFill>
          </a:endParaRPr>
        </a:p>
      </dsp:txBody>
      <dsp:txXfrm>
        <a:off x="1087643" y="3429019"/>
        <a:ext cx="4039818" cy="1738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5004B-4778-4615-A7CC-61CAB53A2C33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91CFE-B3F7-4B51-AB33-0E17D35BF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221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91CFE-B3F7-4B51-AB33-0E17D35BFA4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17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C397-0FF2-4760-BB7A-8AD1037EA801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CD49-DBC3-414B-92AB-1F0EA7969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C397-0FF2-4760-BB7A-8AD1037EA801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CD49-DBC3-414B-92AB-1F0EA7969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C397-0FF2-4760-BB7A-8AD1037EA801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CD49-DBC3-414B-92AB-1F0EA7969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C397-0FF2-4760-BB7A-8AD1037EA801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CD49-DBC3-414B-92AB-1F0EA7969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C397-0FF2-4760-BB7A-8AD1037EA801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CD49-DBC3-414B-92AB-1F0EA7969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C397-0FF2-4760-BB7A-8AD1037EA801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CD49-DBC3-414B-92AB-1F0EA7969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C397-0FF2-4760-BB7A-8AD1037EA801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CD49-DBC3-414B-92AB-1F0EA7969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C397-0FF2-4760-BB7A-8AD1037EA801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CD49-DBC3-414B-92AB-1F0EA7969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C397-0FF2-4760-BB7A-8AD1037EA801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CD49-DBC3-414B-92AB-1F0EA7969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C397-0FF2-4760-BB7A-8AD1037EA801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CD49-DBC3-414B-92AB-1F0EA7969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C397-0FF2-4760-BB7A-8AD1037EA801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CD49-DBC3-414B-92AB-1F0EA7969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0C397-0FF2-4760-BB7A-8AD1037EA801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7CD49-DBC3-414B-92AB-1F0EA7969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b="1" dirty="0" smtClean="0"/>
              <a:t>Здоровье близко – ищи его в миске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</a:t>
            </a:r>
            <a:r>
              <a:rPr lang="ru-RU" sz="2000" dirty="0" smtClean="0">
                <a:solidFill>
                  <a:schemeClr val="tx1"/>
                </a:solidFill>
              </a:rPr>
              <a:t>резентация выполнена Синицыной Т.В., педагогом дополнительного образования ГБДОУ №34 Красногвардейского района города Санкт-Петербурга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04" y="0"/>
            <a:ext cx="3528392" cy="235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03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Sometimes</a:t>
            </a:r>
            <a:endParaRPr lang="ru-RU" sz="7200" dirty="0">
              <a:solidFill>
                <a:srgbClr val="C000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92D050"/>
                </a:solidFill>
              </a:rPr>
              <a:t>It’s good for </a:t>
            </a:r>
            <a:r>
              <a:rPr lang="en-US" sz="7200" dirty="0" smtClean="0">
                <a:solidFill>
                  <a:srgbClr val="92D050"/>
                </a:solidFill>
              </a:rPr>
              <a:t>me</a:t>
            </a:r>
            <a:r>
              <a:rPr lang="en-US" sz="7200" dirty="0" smtClean="0">
                <a:solidFill>
                  <a:srgbClr val="92D050"/>
                </a:solidFill>
              </a:rPr>
              <a:t>!</a:t>
            </a:r>
            <a:endParaRPr lang="ru-RU" sz="7200" dirty="0">
              <a:solidFill>
                <a:srgbClr val="92D050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285852" y="1500174"/>
          <a:ext cx="621510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Улыбающееся лицо 4"/>
          <p:cNvSpPr/>
          <p:nvPr/>
        </p:nvSpPr>
        <p:spPr>
          <a:xfrm>
            <a:off x="7215206" y="5500702"/>
            <a:ext cx="914400" cy="914400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6215074" y="3571876"/>
            <a:ext cx="914400" cy="914400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Local Settings\Temporary Internet Files\Content.IE5\87OGAFGK\MP90042295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3816000" cy="2629471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Local Settings\Temporary Internet Files\Content.IE5\87OGAFGK\MC90041489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0998" y="571480"/>
            <a:ext cx="4403002" cy="2797521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Local Settings\Temporary Internet Files\Content.IE5\87OGAFGK\MC90034897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929066"/>
            <a:ext cx="3060000" cy="2439221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Local Settings\Temporary Internet Files\Content.IE5\2I3WHLD1\MP900400573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3286124"/>
            <a:ext cx="2496312" cy="31211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86060" y="3643314"/>
            <a:ext cx="14244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smtClean="0">
                <a:solidFill>
                  <a:prstClr val="black"/>
                </a:solidFill>
              </a:rPr>
              <a:t>bread</a:t>
            </a:r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1670" y="6150114"/>
            <a:ext cx="9669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rice</a:t>
            </a:r>
            <a:endParaRPr lang="ru-RU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14942" y="2571744"/>
            <a:ext cx="20001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porridge</a:t>
            </a:r>
            <a:endParaRPr lang="ru-RU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29322" y="6150114"/>
            <a:ext cx="1339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pasta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285728"/>
            <a:ext cx="8858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 Do you like…? – Yes, I do/No, I don’t.</a:t>
            </a:r>
            <a:endParaRPr lang="ru-RU" sz="5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Do you like…?</a:t>
            </a:r>
            <a:br>
              <a:rPr lang="en-US" b="1" dirty="0" smtClean="0"/>
            </a:br>
            <a:r>
              <a:rPr lang="en-US" b="1" dirty="0" smtClean="0"/>
              <a:t>Yes, I do/No, I don’t.</a:t>
            </a:r>
            <a:endParaRPr lang="ru-RU" sz="4900" b="1" dirty="0"/>
          </a:p>
        </p:txBody>
      </p:sp>
      <p:pic>
        <p:nvPicPr>
          <p:cNvPr id="3075" name="Picture 3" descr="C:\Documents and Settings\Admin\Local Settings\Temporary Internet Files\Content.IE5\5JMMO46X\MP90044846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2339752" cy="1728000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Local Settings\Temporary Internet Files\Content.IE5\2I3WHLD1\MP90038786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4686"/>
            <a:ext cx="2336880" cy="3276000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Local Settings\Temporary Internet Files\Content.IE5\87OGAFGK\MP90017794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214818"/>
            <a:ext cx="2970000" cy="1980000"/>
          </a:xfrm>
          <a:prstGeom prst="rect">
            <a:avLst/>
          </a:prstGeom>
          <a:noFill/>
        </p:spPr>
      </p:pic>
      <p:pic>
        <p:nvPicPr>
          <p:cNvPr id="3078" name="Picture 6" descr="C:\Documents and Settings\Admin\Local Settings\Temporary Internet Files\Content.IE5\S0D2K7GU\MP90038786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76672"/>
            <a:ext cx="2054403" cy="2880000"/>
          </a:xfrm>
          <a:prstGeom prst="rect">
            <a:avLst/>
          </a:prstGeom>
          <a:noFill/>
        </p:spPr>
      </p:pic>
      <p:pic>
        <p:nvPicPr>
          <p:cNvPr id="3079" name="Picture 7" descr="C:\Documents and Settings\Admin\Local Settings\Temporary Internet Files\Content.IE5\87OGAFGK\MP900387856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0" y="4214818"/>
            <a:ext cx="3028041" cy="2160000"/>
          </a:xfrm>
          <a:prstGeom prst="rect">
            <a:avLst/>
          </a:prstGeom>
          <a:noFill/>
        </p:spPr>
      </p:pic>
      <p:pic>
        <p:nvPicPr>
          <p:cNvPr id="3080" name="Picture 8" descr="C:\Documents and Settings\Admin\Local Settings\Temporary Internet Files\Content.IE5\87OGAFGK\MP900313729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1428736"/>
            <a:ext cx="3272730" cy="216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572264" y="3357563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tomatoes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00760" y="6215082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potatoes</a:t>
            </a:r>
            <a:endParaRPr lang="ru-RU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14678" y="6215082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peppers</a:t>
            </a:r>
            <a:endParaRPr lang="ru-RU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5720" y="6150114"/>
            <a:ext cx="2357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carrots</a:t>
            </a:r>
            <a:endParaRPr lang="ru-RU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2500306"/>
            <a:ext cx="2357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salad</a:t>
            </a:r>
            <a:endParaRPr lang="ru-RU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857488" y="3571876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vegetables</a:t>
            </a:r>
            <a:endParaRPr lang="ru-RU" sz="4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628651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Do you like…? </a:t>
            </a:r>
            <a:br>
              <a:rPr lang="en-US" b="1" dirty="0" smtClean="0"/>
            </a:br>
            <a:r>
              <a:rPr lang="en-US" b="1" dirty="0" smtClean="0"/>
              <a:t> Yes, I do/No, I don’t.</a:t>
            </a:r>
            <a:endParaRPr lang="ru-RU" b="1" dirty="0"/>
          </a:p>
        </p:txBody>
      </p:sp>
      <p:pic>
        <p:nvPicPr>
          <p:cNvPr id="4100" name="Picture 4" descr="C:\Documents and Settings\Admin\Local Settings\Temporary Internet Files\Content.IE5\2I3WHLD1\MP900448697[1].jpg"/>
          <p:cNvPicPr>
            <a:picLocks noChangeAspect="1" noChangeArrowheads="1"/>
          </p:cNvPicPr>
          <p:nvPr/>
        </p:nvPicPr>
        <p:blipFill>
          <a:blip r:embed="rId2" cstate="print"/>
          <a:srcRect l="22785" r="11392" b="31449"/>
          <a:stretch>
            <a:fillRect/>
          </a:stretch>
        </p:blipFill>
        <p:spPr bwMode="auto">
          <a:xfrm>
            <a:off x="6113557" y="1412776"/>
            <a:ext cx="3030443" cy="2214554"/>
          </a:xfrm>
          <a:prstGeom prst="rect">
            <a:avLst/>
          </a:prstGeom>
          <a:noFill/>
        </p:spPr>
      </p:pic>
      <p:pic>
        <p:nvPicPr>
          <p:cNvPr id="4101" name="Picture 5" descr="C:\Documents and Settings\Admin\Local Settings\Temporary Internet Files\Content.IE5\S0D2K7GU\MP900442401[1].jpg"/>
          <p:cNvPicPr>
            <a:picLocks noChangeAspect="1" noChangeArrowheads="1"/>
          </p:cNvPicPr>
          <p:nvPr/>
        </p:nvPicPr>
        <p:blipFill>
          <a:blip r:embed="rId3" cstate="print"/>
          <a:srcRect l="36719" t="781"/>
          <a:stretch>
            <a:fillRect/>
          </a:stretch>
        </p:blipFill>
        <p:spPr bwMode="auto">
          <a:xfrm>
            <a:off x="0" y="1357298"/>
            <a:ext cx="2690681" cy="2812495"/>
          </a:xfrm>
          <a:prstGeom prst="rect">
            <a:avLst/>
          </a:prstGeom>
          <a:noFill/>
        </p:spPr>
      </p:pic>
      <p:pic>
        <p:nvPicPr>
          <p:cNvPr id="4104" name="Picture 8" descr="C:\Documents and Settings\Admin\Local Settings\Temporary Internet Files\Content.IE5\2I3WHLD1\MP900438787[1].jpg"/>
          <p:cNvPicPr>
            <a:picLocks noChangeAspect="1" noChangeArrowheads="1"/>
          </p:cNvPicPr>
          <p:nvPr/>
        </p:nvPicPr>
        <p:blipFill>
          <a:blip r:embed="rId4" cstate="print"/>
          <a:srcRect l="9271" t="12306" r="8321" b="15394"/>
          <a:stretch>
            <a:fillRect/>
          </a:stretch>
        </p:blipFill>
        <p:spPr bwMode="auto">
          <a:xfrm>
            <a:off x="3428960" y="3500414"/>
            <a:ext cx="5715040" cy="335758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3929066"/>
            <a:ext cx="1643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grapes</a:t>
            </a:r>
            <a:endParaRPr lang="ru-RU" sz="4000" b="1" dirty="0"/>
          </a:p>
        </p:txBody>
      </p:sp>
      <p:pic>
        <p:nvPicPr>
          <p:cNvPr id="11" name="Рисунок 10" descr="plums.jpg"/>
          <p:cNvPicPr>
            <a:picLocks noChangeAspect="1"/>
          </p:cNvPicPr>
          <p:nvPr/>
        </p:nvPicPr>
        <p:blipFill>
          <a:blip r:embed="rId5" cstate="print"/>
          <a:srcRect l="55285" t="53293" b="23310"/>
          <a:stretch>
            <a:fillRect/>
          </a:stretch>
        </p:blipFill>
        <p:spPr>
          <a:xfrm>
            <a:off x="3571868" y="2000240"/>
            <a:ext cx="1571604" cy="1285884"/>
          </a:xfrm>
          <a:prstGeom prst="rect">
            <a:avLst/>
          </a:prstGeom>
        </p:spPr>
      </p:pic>
      <p:pic>
        <p:nvPicPr>
          <p:cNvPr id="12" name="Рисунок 11" descr="cherries.jpg"/>
          <p:cNvPicPr>
            <a:picLocks noChangeAspect="1"/>
          </p:cNvPicPr>
          <p:nvPr/>
        </p:nvPicPr>
        <p:blipFill>
          <a:blip r:embed="rId6" cstate="print"/>
          <a:srcRect l="4065" t="-1271" r="43090" b="72034"/>
          <a:stretch>
            <a:fillRect/>
          </a:stretch>
        </p:blipFill>
        <p:spPr>
          <a:xfrm>
            <a:off x="0" y="4714884"/>
            <a:ext cx="1857356" cy="16430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150114"/>
            <a:ext cx="1928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cherries</a:t>
            </a:r>
            <a:endParaRPr lang="ru-RU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804248" y="3356992"/>
            <a:ext cx="1579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apples</a:t>
            </a:r>
            <a:endParaRPr lang="ru-RU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643306" y="3143248"/>
            <a:ext cx="1484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plums</a:t>
            </a:r>
            <a:endParaRPr lang="ru-RU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500298" y="4857760"/>
            <a:ext cx="1109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fruit</a:t>
            </a:r>
            <a:endParaRPr lang="ru-RU" sz="4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Do you like…? – Yes, I do/No, I don’t.</a:t>
            </a:r>
            <a:endParaRPr lang="ru-RU" sz="6600" b="1" dirty="0"/>
          </a:p>
        </p:txBody>
      </p:sp>
      <p:pic>
        <p:nvPicPr>
          <p:cNvPr id="3" name="Рисунок 2" descr="chicken.jpg"/>
          <p:cNvPicPr>
            <a:picLocks noChangeAspect="1"/>
          </p:cNvPicPr>
          <p:nvPr/>
        </p:nvPicPr>
        <p:blipFill>
          <a:blip r:embed="rId2" cstate="print"/>
          <a:srcRect t="60967" r="17755" b="6824"/>
          <a:stretch>
            <a:fillRect/>
          </a:stretch>
        </p:blipFill>
        <p:spPr>
          <a:xfrm>
            <a:off x="0" y="4286256"/>
            <a:ext cx="3000364" cy="200026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Рисунок 3" descr="eggs.jpg"/>
          <p:cNvPicPr>
            <a:picLocks noChangeAspect="1"/>
          </p:cNvPicPr>
          <p:nvPr/>
        </p:nvPicPr>
        <p:blipFill>
          <a:blip r:embed="rId3" cstate="print"/>
          <a:srcRect l="8085" t="5514" r="5292" b="59559"/>
          <a:stretch>
            <a:fillRect/>
          </a:stretch>
        </p:blipFill>
        <p:spPr>
          <a:xfrm>
            <a:off x="3500430" y="3286124"/>
            <a:ext cx="2571768" cy="1357322"/>
          </a:xfrm>
          <a:prstGeom prst="rect">
            <a:avLst/>
          </a:prstGeom>
        </p:spPr>
      </p:pic>
      <p:pic>
        <p:nvPicPr>
          <p:cNvPr id="7" name="Рисунок 6" descr="fish1.jpg"/>
          <p:cNvPicPr>
            <a:picLocks noChangeAspect="1"/>
          </p:cNvPicPr>
          <p:nvPr/>
        </p:nvPicPr>
        <p:blipFill>
          <a:blip r:embed="rId4" cstate="print"/>
          <a:srcRect t="33334" r="694" b="6250"/>
          <a:stretch>
            <a:fillRect/>
          </a:stretch>
        </p:blipFill>
        <p:spPr>
          <a:xfrm>
            <a:off x="6286512" y="1857364"/>
            <a:ext cx="2643206" cy="3739148"/>
          </a:xfrm>
          <a:prstGeom prst="rect">
            <a:avLst/>
          </a:prstGeom>
        </p:spPr>
      </p:pic>
      <p:pic>
        <p:nvPicPr>
          <p:cNvPr id="8" name="Рисунок 7" descr="продукты,meat.jpg"/>
          <p:cNvPicPr>
            <a:picLocks noChangeAspect="1"/>
          </p:cNvPicPr>
          <p:nvPr/>
        </p:nvPicPr>
        <p:blipFill>
          <a:blip r:embed="rId5" cstate="print"/>
          <a:srcRect l="7556" t="4347" r="881" b="55218"/>
          <a:stretch>
            <a:fillRect/>
          </a:stretch>
        </p:blipFill>
        <p:spPr>
          <a:xfrm>
            <a:off x="0" y="1285860"/>
            <a:ext cx="3462381" cy="22145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034" y="3500438"/>
            <a:ext cx="12859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meat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6150114"/>
            <a:ext cx="1783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chicken</a:t>
            </a:r>
            <a:endParaRPr lang="ru-RU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071934" y="4643446"/>
            <a:ext cx="1128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eggs</a:t>
            </a:r>
            <a:endParaRPr lang="ru-RU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86644" y="5643578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fish</a:t>
            </a:r>
            <a:endParaRPr lang="ru-RU" sz="4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Do you like…? – Yes, I do/No, I don’t.</a:t>
            </a:r>
            <a:endParaRPr lang="ru-RU" sz="5400" b="1" dirty="0"/>
          </a:p>
        </p:txBody>
      </p:sp>
      <p:pic>
        <p:nvPicPr>
          <p:cNvPr id="3" name="Рисунок 2" descr="cheese.1.jpg"/>
          <p:cNvPicPr>
            <a:picLocks noChangeAspect="1"/>
          </p:cNvPicPr>
          <p:nvPr/>
        </p:nvPicPr>
        <p:blipFill>
          <a:blip r:embed="rId2" cstate="print"/>
          <a:srcRect t="50661" r="3670" b="25499"/>
          <a:stretch>
            <a:fillRect/>
          </a:stretch>
        </p:blipFill>
        <p:spPr>
          <a:xfrm>
            <a:off x="0" y="5143512"/>
            <a:ext cx="3000396" cy="1143008"/>
          </a:xfrm>
          <a:prstGeom prst="rect">
            <a:avLst/>
          </a:prstGeom>
        </p:spPr>
      </p:pic>
      <p:pic>
        <p:nvPicPr>
          <p:cNvPr id="4" name="Рисунок 3" descr="yoghu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6403" y="1928802"/>
            <a:ext cx="3557597" cy="2849158"/>
          </a:xfrm>
          <a:prstGeom prst="rect">
            <a:avLst/>
          </a:prstGeom>
        </p:spPr>
      </p:pic>
      <p:pic>
        <p:nvPicPr>
          <p:cNvPr id="1027" name="Picture 3" descr="C:\Documents and Settings\Admin\Local Settings\Temporary Internet Files\Content.IE5\5JMMO46X\MP900448644[2].jpg"/>
          <p:cNvPicPr>
            <a:picLocks noChangeAspect="1" noChangeArrowheads="1"/>
          </p:cNvPicPr>
          <p:nvPr/>
        </p:nvPicPr>
        <p:blipFill>
          <a:blip r:embed="rId4" cstate="print"/>
          <a:srcRect l="9757" t="12943" r="20544"/>
          <a:stretch>
            <a:fillRect/>
          </a:stretch>
        </p:blipFill>
        <p:spPr bwMode="auto">
          <a:xfrm>
            <a:off x="0" y="1285860"/>
            <a:ext cx="3571900" cy="288285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85852" y="4143380"/>
            <a:ext cx="1101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milk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2910" y="6150114"/>
            <a:ext cx="16546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cheese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643702" y="4929198"/>
            <a:ext cx="1854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yoghurt</a:t>
            </a:r>
            <a:endParaRPr lang="ru-RU" sz="4000" b="1" dirty="0"/>
          </a:p>
        </p:txBody>
      </p:sp>
      <p:pic>
        <p:nvPicPr>
          <p:cNvPr id="11" name="Рисунок 10" descr="nuts.jpg"/>
          <p:cNvPicPr>
            <a:picLocks noChangeAspect="1"/>
          </p:cNvPicPr>
          <p:nvPr/>
        </p:nvPicPr>
        <p:blipFill>
          <a:blip r:embed="rId5" cstate="print"/>
          <a:srcRect l="57934" t="2629" r="5242" b="29010"/>
          <a:stretch>
            <a:fillRect/>
          </a:stretch>
        </p:blipFill>
        <p:spPr>
          <a:xfrm>
            <a:off x="4214810" y="1785926"/>
            <a:ext cx="1428760" cy="37147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57686" y="5643578"/>
            <a:ext cx="1119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nuts</a:t>
            </a:r>
            <a:endParaRPr lang="ru-RU" sz="4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Do you like…? – Yes, I do/No, I don’t. </a:t>
            </a:r>
            <a:endParaRPr lang="ru-RU" sz="5400" b="1" dirty="0"/>
          </a:p>
        </p:txBody>
      </p:sp>
      <p:pic>
        <p:nvPicPr>
          <p:cNvPr id="3" name="Рисунок 2" descr="chips.jpg"/>
          <p:cNvPicPr>
            <a:picLocks noChangeAspect="1"/>
          </p:cNvPicPr>
          <p:nvPr/>
        </p:nvPicPr>
        <p:blipFill>
          <a:blip r:embed="rId2" cstate="print"/>
          <a:srcRect t="55566" r="1219" b="23562"/>
          <a:stretch>
            <a:fillRect/>
          </a:stretch>
        </p:blipFill>
        <p:spPr>
          <a:xfrm>
            <a:off x="0" y="4857760"/>
            <a:ext cx="3471875" cy="1071570"/>
          </a:xfrm>
          <a:prstGeom prst="rect">
            <a:avLst/>
          </a:prstGeom>
        </p:spPr>
      </p:pic>
      <p:pic>
        <p:nvPicPr>
          <p:cNvPr id="4" name="Рисунок 3" descr="chocolate.jpg"/>
          <p:cNvPicPr>
            <a:picLocks noChangeAspect="1"/>
          </p:cNvPicPr>
          <p:nvPr/>
        </p:nvPicPr>
        <p:blipFill>
          <a:blip r:embed="rId3" cstate="print"/>
          <a:srcRect t="5729" r="6549" b="53906"/>
          <a:stretch>
            <a:fillRect/>
          </a:stretch>
        </p:blipFill>
        <p:spPr>
          <a:xfrm>
            <a:off x="214282" y="1571612"/>
            <a:ext cx="3533787" cy="2214578"/>
          </a:xfrm>
          <a:prstGeom prst="rect">
            <a:avLst/>
          </a:prstGeom>
        </p:spPr>
      </p:pic>
      <p:pic>
        <p:nvPicPr>
          <p:cNvPr id="5" name="Рисунок 4" descr="chocolate.jpg"/>
          <p:cNvPicPr>
            <a:picLocks noChangeAspect="1"/>
          </p:cNvPicPr>
          <p:nvPr/>
        </p:nvPicPr>
        <p:blipFill>
          <a:blip r:embed="rId3" cstate="print"/>
          <a:srcRect l="5667" t="54427" r="1763" b="23437"/>
          <a:stretch>
            <a:fillRect/>
          </a:stretch>
        </p:blipFill>
        <p:spPr>
          <a:xfrm>
            <a:off x="5143504" y="1643050"/>
            <a:ext cx="3500462" cy="1214446"/>
          </a:xfrm>
          <a:prstGeom prst="rect">
            <a:avLst/>
          </a:prstGeom>
        </p:spPr>
      </p:pic>
      <p:pic>
        <p:nvPicPr>
          <p:cNvPr id="6" name="Рисунок 5" descr="icecream.jpg"/>
          <p:cNvPicPr>
            <a:picLocks noChangeAspect="1"/>
          </p:cNvPicPr>
          <p:nvPr/>
        </p:nvPicPr>
        <p:blipFill>
          <a:blip r:embed="rId4" cstate="print"/>
          <a:srcRect t="40625" r="6142" b="34375"/>
          <a:stretch>
            <a:fillRect/>
          </a:stretch>
        </p:blipFill>
        <p:spPr>
          <a:xfrm>
            <a:off x="5286380" y="3714752"/>
            <a:ext cx="3231917" cy="22653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7290" y="3786190"/>
            <a:ext cx="1140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cake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5786" y="6000768"/>
            <a:ext cx="1280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chips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15008" y="2857496"/>
            <a:ext cx="22438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chocolate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29256" y="6000768"/>
            <a:ext cx="2261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ice-cream</a:t>
            </a:r>
            <a:endParaRPr lang="ru-RU" sz="4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92D050"/>
                </a:solidFill>
              </a:rPr>
              <a:t>Always</a:t>
            </a:r>
            <a:endParaRPr lang="ru-RU" sz="7200" dirty="0">
              <a:solidFill>
                <a:srgbClr val="92D050"/>
              </a:solidFill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7072330" y="285728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2">
                    <a:lumMod val="50000"/>
                  </a:schemeClr>
                </a:solidFill>
              </a:rPr>
              <a:t>Often</a:t>
            </a:r>
            <a:endParaRPr lang="ru-RU" sz="72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Улыбающееся лицо 3"/>
          <p:cNvSpPr/>
          <p:nvPr/>
        </p:nvSpPr>
        <p:spPr>
          <a:xfrm>
            <a:off x="7143768" y="428604"/>
            <a:ext cx="914400" cy="914400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136</Words>
  <Application>Microsoft Office PowerPoint</Application>
  <PresentationFormat>Экран (4:3)</PresentationFormat>
  <Paragraphs>49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Здоровье близко – ищи его в миске</vt:lpstr>
      <vt:lpstr>Презентация PowerPoint</vt:lpstr>
      <vt:lpstr>Do you like…? Yes, I do/No, I don’t.</vt:lpstr>
      <vt:lpstr> Do you like…?   Yes, I do/No, I don’t.</vt:lpstr>
      <vt:lpstr> Do you like…? – Yes, I do/No, I don’t.</vt:lpstr>
      <vt:lpstr>Do you like…? – Yes, I do/No, I don’t.</vt:lpstr>
      <vt:lpstr>Do you like…? – Yes, I do/No, I don’t. </vt:lpstr>
      <vt:lpstr>Always</vt:lpstr>
      <vt:lpstr>Often</vt:lpstr>
      <vt:lpstr>Sometimes</vt:lpstr>
      <vt:lpstr>It’s good for me!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healthy!</dc:title>
  <dc:creator>Admin</dc:creator>
  <cp:lastModifiedBy>Дом</cp:lastModifiedBy>
  <cp:revision>59</cp:revision>
  <dcterms:created xsi:type="dcterms:W3CDTF">2013-12-15T12:08:19Z</dcterms:created>
  <dcterms:modified xsi:type="dcterms:W3CDTF">2023-11-12T14:10:37Z</dcterms:modified>
</cp:coreProperties>
</file>