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348880"/>
            <a:ext cx="7629472" cy="2435696"/>
          </a:xfrm>
        </p:spPr>
        <p:txBody>
          <a:bodyPr>
            <a:normAutofit fontScale="90000"/>
          </a:bodyPr>
          <a:lstStyle/>
          <a:p>
            <a:r>
              <a:rPr lang="ru-RU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 родного края. А.А. Прохоров «Синичкин сарафан»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91980" y="5085184"/>
            <a:ext cx="4572508" cy="93610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2500"/>
          </a:bodyPr>
          <a:lstStyle/>
          <a:p>
            <a:r>
              <a:rPr lang="ru-RU" sz="2000" dirty="0" smtClean="0"/>
              <a:t>Подготовил: учитель начальных классов </a:t>
            </a:r>
          </a:p>
          <a:p>
            <a:r>
              <a:rPr lang="ru-RU" sz="2000" dirty="0" smtClean="0"/>
              <a:t>Степанова Мария Васильевна</a:t>
            </a:r>
            <a:endParaRPr lang="ru-RU" sz="20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88641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Муниципальное бюджетное общеобразовательное учреждение </a:t>
            </a:r>
          </a:p>
          <a:p>
            <a:pPr algn="ctr"/>
            <a:r>
              <a:rPr lang="ru-RU" dirty="0"/>
              <a:t>«</a:t>
            </a:r>
            <a:r>
              <a:rPr lang="ru-RU" dirty="0" err="1"/>
              <a:t>Потьминская</a:t>
            </a:r>
            <a:r>
              <a:rPr lang="ru-RU" dirty="0"/>
              <a:t> средняя общеобразовательная школа»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1268760"/>
            <a:ext cx="6912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IV </a:t>
            </a:r>
            <a:r>
              <a:rPr lang="ru-RU" b="1" dirty="0"/>
              <a:t>Всероссийский дистанционный конкурс </a:t>
            </a:r>
            <a:endParaRPr lang="ru-RU" dirty="0"/>
          </a:p>
          <a:p>
            <a:pPr algn="ctr"/>
            <a:r>
              <a:rPr lang="ru-RU" b="1" dirty="0"/>
              <a:t>среди классных руководителей </a:t>
            </a:r>
            <a:endParaRPr lang="ru-RU" dirty="0"/>
          </a:p>
          <a:p>
            <a:pPr algn="ctr"/>
            <a:r>
              <a:rPr lang="ru-RU" b="1" dirty="0"/>
              <a:t>на лучшие методические разработки воспитательных мероприятий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388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91264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Иволга </a:t>
            </a:r>
            <a:endParaRPr lang="ru-RU" dirty="0"/>
          </a:p>
        </p:txBody>
      </p:sp>
      <p:pic>
        <p:nvPicPr>
          <p:cNvPr id="4098" name="Picture 2" descr="https://stihi.ru/pics/2018/05/22/43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628800"/>
            <a:ext cx="5040560" cy="4840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75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19256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Снегирь </a:t>
            </a:r>
            <a:endParaRPr lang="ru-RU" dirty="0"/>
          </a:p>
        </p:txBody>
      </p:sp>
      <p:pic>
        <p:nvPicPr>
          <p:cNvPr id="5122" name="Picture 2" descr="https://placepic.ru/wp-content/uploads/2018/11/e196878e511b15941a1937846a71c0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72" y="1601416"/>
            <a:ext cx="8410534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22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19256" cy="5646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Клёст </a:t>
            </a:r>
            <a:endParaRPr lang="ru-RU" dirty="0"/>
          </a:p>
        </p:txBody>
      </p:sp>
      <p:pic>
        <p:nvPicPr>
          <p:cNvPr id="6146" name="Picture 2" descr="https://placepic.ru/wp-content/uploads/2021/01/mg_6803_st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7097106" cy="521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94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19256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Воробей </a:t>
            </a:r>
            <a:endParaRPr lang="ru-RU" dirty="0"/>
          </a:p>
        </p:txBody>
      </p:sp>
      <p:pic>
        <p:nvPicPr>
          <p:cNvPr id="7170" name="Picture 2" descr="https://placepic.ru/wp-content/uploads/2019/04/252321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28839"/>
            <a:ext cx="7450697" cy="5273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71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91264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Трясогузка </a:t>
            </a:r>
            <a:endParaRPr lang="ru-RU" dirty="0"/>
          </a:p>
        </p:txBody>
      </p:sp>
      <p:pic>
        <p:nvPicPr>
          <p:cNvPr id="8194" name="Picture 2" descr="https://avatars.dzeninfra.ru/get-zen_doc/3413519/pub_5f22a2d710d80961db894e34_5f22a363dab3ad670d9833fd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96326"/>
            <a:ext cx="5839925" cy="505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37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628800"/>
            <a:ext cx="8363272" cy="1572784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/>
              <a:t>Спасибо за внимание!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4874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Народный учитель Республики Мордовия</a:t>
            </a:r>
            <a:b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Адольф Афанасьевич Прохоров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Ветераны1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906040"/>
            <a:ext cx="3676809" cy="4969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95536" y="6237312"/>
            <a:ext cx="180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1938 - 2013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27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91264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Творческий путь педагога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Без имени-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3307253" cy="4150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Без имени-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556792"/>
            <a:ext cx="7751534" cy="4619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Без имени-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484784"/>
            <a:ext cx="7895549" cy="46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Без имени-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1556792"/>
            <a:ext cx="8136903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850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Рисунок 59" descr="Рисунок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52652"/>
            <a:ext cx="3960440" cy="5918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61748" y="5743999"/>
            <a:ext cx="4283968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4000" b="1" dirty="0">
              <a:solidFill>
                <a:srgbClr val="FEEC9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Кавказ. Дорога на </a:t>
            </a:r>
            <a:r>
              <a:rPr kumimoji="0" lang="ru-RU" alt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Цей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17.06.61г.</a:t>
            </a: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Рисунок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7" y="620688"/>
            <a:ext cx="7848872" cy="601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Рисунок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57200"/>
            <a:ext cx="7776863" cy="6068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655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\Desktop\Казеева О\прохоров газета\газета\начало.t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88640"/>
            <a:ext cx="6048672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D:\Другой компьютер\All Users\1\Мои документы\Документы по музею\Документы\Прохоров!\Прохоров А.А. - фото\Прохоров\Без имени-1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88640"/>
            <a:ext cx="7776864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456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2"/>
            <a:ext cx="396044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Рисунок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866056"/>
            <a:ext cx="424847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Рисунок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866056"/>
            <a:ext cx="4104456" cy="5155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Рисунок2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116632"/>
            <a:ext cx="5184576" cy="662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049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500495"/>
            <a:ext cx="6696035" cy="5143772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19256" cy="79640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Синица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623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eles.club/uploads/posts/2021-12/1639421856_37-celes-club-p-lastochka-pereletnaya-ptitsa-ili-ptitsi-kr-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7700"/>
            <a:ext cx="7481403" cy="500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305800" cy="1143000"/>
          </a:xfrm>
        </p:spPr>
        <p:txBody>
          <a:bodyPr/>
          <a:lstStyle/>
          <a:p>
            <a:pPr algn="ctr"/>
            <a:r>
              <a:rPr lang="ru-RU" dirty="0" smtClean="0"/>
              <a:t>Ласточка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687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363272" cy="5646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Малиновка (</a:t>
            </a:r>
            <a:r>
              <a:rPr lang="ru-RU" dirty="0" err="1" smtClean="0"/>
              <a:t>зарянка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3074" name="Picture 2" descr="https://placepic.ru/wp-content/uploads/2018/12/malinovka_20160405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98576"/>
            <a:ext cx="777686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53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85</TotalTime>
  <Words>75</Words>
  <Application>Microsoft Office PowerPoint</Application>
  <PresentationFormat>Экран (4:3)</PresentationFormat>
  <Paragraphs>22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Литература родного края. А.А. Прохоров «Синичкин сарафан» </vt:lpstr>
      <vt:lpstr>Народный учитель Республики Мордовия Адольф Афанасьевич Прохоров</vt:lpstr>
      <vt:lpstr>Творческий путь педагога</vt:lpstr>
      <vt:lpstr>Презентация PowerPoint</vt:lpstr>
      <vt:lpstr>Презентация PowerPoint</vt:lpstr>
      <vt:lpstr>Презентация PowerPoint</vt:lpstr>
      <vt:lpstr>Синица </vt:lpstr>
      <vt:lpstr>Ласточка </vt:lpstr>
      <vt:lpstr>Малиновка (зарянка)</vt:lpstr>
      <vt:lpstr>Иволга </vt:lpstr>
      <vt:lpstr>Снегирь </vt:lpstr>
      <vt:lpstr>Клёст </vt:lpstr>
      <vt:lpstr>Воробей </vt:lpstr>
      <vt:lpstr>Трясогузка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Литература родного края. А.А. Прохоров «Синичкин сарафан» </dc:title>
  <dc:creator>ASUS014</dc:creator>
  <cp:lastModifiedBy>ASUS014</cp:lastModifiedBy>
  <cp:revision>7</cp:revision>
  <dcterms:created xsi:type="dcterms:W3CDTF">2023-03-14T18:03:00Z</dcterms:created>
  <dcterms:modified xsi:type="dcterms:W3CDTF">2023-03-31T17:04:07Z</dcterms:modified>
</cp:coreProperties>
</file>