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0" r:id="rId3"/>
    <p:sldId id="285" r:id="rId4"/>
    <p:sldId id="271" r:id="rId5"/>
    <p:sldId id="284" r:id="rId6"/>
    <p:sldId id="279" r:id="rId7"/>
    <p:sldId id="281" r:id="rId8"/>
    <p:sldId id="280" r:id="rId9"/>
    <p:sldId id="274" r:id="rId10"/>
    <p:sldId id="275" r:id="rId11"/>
    <p:sldId id="286" r:id="rId12"/>
    <p:sldId id="28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A88A-B279-48EE-B82A-CFD83315C8E4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4432-7975-4C6B-AAB3-DE4AA9EBE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A88A-B279-48EE-B82A-CFD83315C8E4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4432-7975-4C6B-AAB3-DE4AA9EBE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A88A-B279-48EE-B82A-CFD83315C8E4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4432-7975-4C6B-AAB3-DE4AA9EBE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A88A-B279-48EE-B82A-CFD83315C8E4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4432-7975-4C6B-AAB3-DE4AA9EBE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A88A-B279-48EE-B82A-CFD83315C8E4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4432-7975-4C6B-AAB3-DE4AA9EBE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A88A-B279-48EE-B82A-CFD83315C8E4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4432-7975-4C6B-AAB3-DE4AA9EBE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A88A-B279-48EE-B82A-CFD83315C8E4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4432-7975-4C6B-AAB3-DE4AA9EBE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A88A-B279-48EE-B82A-CFD83315C8E4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4432-7975-4C6B-AAB3-DE4AA9EBE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A88A-B279-48EE-B82A-CFD83315C8E4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4432-7975-4C6B-AAB3-DE4AA9EBE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A88A-B279-48EE-B82A-CFD83315C8E4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4432-7975-4C6B-AAB3-DE4AA9EBE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A88A-B279-48EE-B82A-CFD83315C8E4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4432-7975-4C6B-AAB3-DE4AA9EBE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5A88A-B279-48EE-B82A-CFD83315C8E4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F4432-7975-4C6B-AAB3-DE4AA9EBE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11\Desktop\Библ уроки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285728"/>
            <a:ext cx="8715436" cy="642941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своих сказках народ рассказывает о том, к чему он стремился, о чём думал, о чём мечтал.</a:t>
            </a:r>
          </a:p>
          <a:p>
            <a:r>
              <a:rPr lang="ru-RU" dirty="0"/>
              <a:t>Сказки разных народов отличаются друг от друга. Но есть общее для всех народных сказок- это стремление народа рассказать о борьбе за свободу, за счастье. </a:t>
            </a:r>
          </a:p>
          <a:p>
            <a:r>
              <a:rPr lang="ru-RU" dirty="0"/>
              <a:t>Сказки, сложенные разными народами, в разных краях нашей большой страны.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2" y="144463"/>
            <a:ext cx="8856693" cy="671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785786" y="785794"/>
            <a:ext cx="757242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МОУ СШИ № 2 г. Магнитогорска</a:t>
            </a:r>
          </a:p>
          <a:p>
            <a:pPr algn="ctr"/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7200" dirty="0" smtClean="0">
                <a:solidFill>
                  <a:srgbClr val="C00000"/>
                </a:solidFill>
                <a:latin typeface="Georgia" pitchFamily="18" charset="0"/>
              </a:rPr>
              <a:t>2022 год культурного наследия народов России</a:t>
            </a:r>
          </a:p>
          <a:p>
            <a:pPr algn="r"/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Педагог-библиотекарь:</a:t>
            </a:r>
          </a:p>
          <a:p>
            <a:pPr algn="r"/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Попова Н.А.</a:t>
            </a:r>
            <a:endParaRPr lang="ru-RU" sz="2000" dirty="0">
              <a:solidFill>
                <a:srgbClr val="0070C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11\Desktop\Библ уроки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285728"/>
            <a:ext cx="8715436" cy="642941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своих сказках народ рассказывает о том, к чему он стремился, о чём думал, о чём мечтал.</a:t>
            </a:r>
          </a:p>
          <a:p>
            <a:r>
              <a:rPr lang="ru-RU" dirty="0"/>
              <a:t>Сказки разных народов отличаются друг от друга. Но есть общее для всех народных сказок- это стремление народа рассказать о борьбе за свободу, за счастье. </a:t>
            </a:r>
          </a:p>
          <a:p>
            <a:r>
              <a:rPr lang="ru-RU" dirty="0"/>
              <a:t>Сказки, сложенные разными народами, в разных краях нашей большой страны.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2" y="144463"/>
            <a:ext cx="8856693" cy="671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928662" y="857233"/>
            <a:ext cx="43577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Центральным в сказке является образ положительного героя. Он воплощает в себе народный идеал красоты того или иного народа, нравственной силы, доброты. </a:t>
            </a:r>
            <a:r>
              <a:rPr lang="ru-RU" sz="2400" dirty="0" smtClean="0">
                <a:solidFill>
                  <a:srgbClr val="C00000"/>
                </a:solidFill>
              </a:rPr>
              <a:t>Сказки</a:t>
            </a:r>
            <a:r>
              <a:rPr lang="ru-RU" sz="2400" dirty="0" smtClean="0"/>
              <a:t> обладают огромным обаянием. Они будят любознательность и интерес к другим народам, их культуре, сближают людей разных народов.</a:t>
            </a:r>
          </a:p>
          <a:p>
            <a:r>
              <a:rPr lang="ru-RU" sz="2400" dirty="0" smtClean="0"/>
              <a:t>В народных сказках раскрывается чудесный и необычный мир.</a:t>
            </a:r>
            <a:endParaRPr lang="ru-RU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928670"/>
            <a:ext cx="300039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857224" y="428604"/>
            <a:ext cx="735811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Не бойся сказок. Бойся лжи.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А сказка? Сказка не обманет.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Ребенку сказку расскажи —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На свете правды больше станет.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Валентин Берестов</a:t>
            </a:r>
            <a:endParaRPr lang="ru-RU" sz="2400" dirty="0" smtClean="0">
              <a:solidFill>
                <a:srgbClr val="C00000"/>
              </a:solidFill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500306"/>
            <a:ext cx="435771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11\Desktop\Библ уроки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285728"/>
            <a:ext cx="8715436" cy="642941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своих сказках народ рассказывает о том, к чему он стремился, о чём думал, о чём мечтал.</a:t>
            </a:r>
          </a:p>
          <a:p>
            <a:r>
              <a:rPr lang="ru-RU" dirty="0"/>
              <a:t>Сказки разных народов отличаются друг от друга. Но есть общее для всех народных сказок- это стремление народа рассказать о борьбе за свободу, за счастье. </a:t>
            </a:r>
          </a:p>
          <a:p>
            <a:r>
              <a:rPr lang="ru-RU" dirty="0"/>
              <a:t>Сказки, сложенные разными народами, в разных краях нашей большой страны.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2" y="144463"/>
            <a:ext cx="8856693" cy="671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785786" y="785794"/>
            <a:ext cx="75724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литературы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Большая Российская энциклопедия: В 30 т./ Председатель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Науч.-ред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совета Ю.С.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Осипов. Отв.ред. С.Л.Кравец Т.16. Крещение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Господне-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Ласточковые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.- М.: Большая Российская энциклопедия, 2010.-751 с.: ил.: карт.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Гора самоцветов: Сказки народов СССР в пересказе М.Булатова/Рис. И. Кузнецова.-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Переизд.-М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.: Дет.лит., 1984.- 416 с, ил.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братья отцовский клад нашли: Сказки/Пер. с языков народов СССР; Сост.И.С.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Балаховская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Худож.В.Бритвин.-М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.: Дет.лит., 1988.-128 с.: ил.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Волшебный цветок: Сказки народов РСФСР/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Сост.М.Р.Файзуллина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Ред. Л.Н.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Жаркова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Худож.В.А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Малякин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Казань.: Татарское книжное издательство, 1983.-240 с.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ru-RU" sz="2000" dirty="0" smtClean="0">
              <a:solidFill>
                <a:srgbClr val="0070C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11\Desktop\Библ уроки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285728"/>
            <a:ext cx="8715436" cy="642941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своих сказках народ рассказывает о том, к чему он стремился, о чём думал, о чём мечтал.</a:t>
            </a:r>
          </a:p>
          <a:p>
            <a:r>
              <a:rPr lang="ru-RU" dirty="0"/>
              <a:t>Сказки разных народов отличаются друг от друга. Но есть общее для всех народных сказок- это стремление народа рассказать о борьбе за свободу, за счастье. </a:t>
            </a:r>
          </a:p>
          <a:p>
            <a:r>
              <a:rPr lang="ru-RU" dirty="0"/>
              <a:t>Сказки, сложенные разными народами, в разных краях нашей большой страны.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2" y="144463"/>
            <a:ext cx="8856693" cy="671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785786" y="857232"/>
            <a:ext cx="45720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Культурное наследие- </a:t>
            </a:r>
            <a:r>
              <a:rPr lang="ru-RU" sz="2400" dirty="0" smtClean="0"/>
              <a:t>это хранимые на природе следы жизнедеятельности прошлых поколений. </a:t>
            </a:r>
          </a:p>
          <a:p>
            <a:r>
              <a:rPr lang="ru-RU" sz="2400" dirty="0" smtClean="0"/>
              <a:t>Зачем нам культурное наследие?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Культура</a:t>
            </a:r>
            <a:r>
              <a:rPr lang="ru-RU" sz="2400" dirty="0" smtClean="0"/>
              <a:t> (в переводе с латинского: обработка, облагораживание, воспитание), исторически сложившийся образ жизни людей, включающий в себя ценности и нормы, верования и обряды, знания и умения, обычаи, способы мышления.</a:t>
            </a:r>
            <a:endParaRPr lang="ru-RU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928670"/>
            <a:ext cx="314327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144463"/>
            <a:ext cx="8856693" cy="671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857224" y="785794"/>
            <a:ext cx="73581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Сказки народов России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500174"/>
            <a:ext cx="714380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11\Desktop\Библ уроки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285728"/>
            <a:ext cx="8715436" cy="642941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своих сказках народ рассказывает о том, к чему он стремился, о чём думал, о чём мечтал.</a:t>
            </a:r>
          </a:p>
          <a:p>
            <a:r>
              <a:rPr lang="ru-RU" dirty="0"/>
              <a:t>Сказки разных народов отличаются друг от друга. Но есть общее для всех народных сказок- это стремление народа рассказать о борьбе за свободу, за счастье. </a:t>
            </a:r>
          </a:p>
          <a:p>
            <a:r>
              <a:rPr lang="ru-RU" dirty="0"/>
              <a:t>Сказки, сложенные разными народами, в разных краях нашей большой страны.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2" y="144463"/>
            <a:ext cx="8856693" cy="671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857224" y="857232"/>
            <a:ext cx="350046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Наша страна </a:t>
            </a:r>
            <a:r>
              <a:rPr lang="ru-RU" sz="2400" dirty="0" smtClean="0">
                <a:solidFill>
                  <a:srgbClr val="FF0000"/>
                </a:solidFill>
              </a:rPr>
              <a:t>многонациональна</a:t>
            </a:r>
            <a:r>
              <a:rPr lang="ru-RU" sz="2400" dirty="0" smtClean="0"/>
              <a:t> и этим она очень интересна. Взаимодействие разных культур обогащает нас. Каждый народ талантлив по-своему, он донёс до нашего времени в различных жанрах фольклора интересные образцы устного народного творчества. </a:t>
            </a:r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857232"/>
            <a:ext cx="378621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11\Desktop\Библ уроки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285728"/>
            <a:ext cx="8715436" cy="642941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своих сказках народ рассказывает о том, к чему он стремился, о чём думал, о чём мечтал.</a:t>
            </a:r>
          </a:p>
          <a:p>
            <a:r>
              <a:rPr lang="ru-RU" dirty="0"/>
              <a:t>Сказки разных народов отличаются друг от друга. Но есть общее для всех народных сказок- это стремление народа рассказать о борьбе за свободу, за счастье. </a:t>
            </a:r>
          </a:p>
          <a:p>
            <a:r>
              <a:rPr lang="ru-RU" dirty="0"/>
              <a:t>Сказки, сложенные разными народами, в разных краях нашей большой страны.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2" y="144463"/>
            <a:ext cx="8856693" cy="671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928662" y="857233"/>
            <a:ext cx="41434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Эти повествования о возникновении племён, народа, рассказы о прошлом, о важных событиях в истории. В устном народном творчестве разных народов России много общего. Памятники древней литературы- </a:t>
            </a:r>
            <a:r>
              <a:rPr lang="ru-RU" sz="2400" dirty="0" smtClean="0">
                <a:solidFill>
                  <a:srgbClr val="C00000"/>
                </a:solidFill>
              </a:rPr>
              <a:t>мифы, легенды, сказания </a:t>
            </a:r>
            <a:r>
              <a:rPr lang="ru-RU" sz="2400" dirty="0" smtClean="0"/>
              <a:t>отражают представление о человеке и его призвании на Земле, звучат как гимн труду, разуму, добру и красоте. </a:t>
            </a:r>
            <a:endParaRPr lang="ru-RU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928670"/>
            <a:ext cx="321471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11\Desktop\Библ уроки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285728"/>
            <a:ext cx="8715436" cy="642941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своих сказках народ рассказывает о том, к чему он стремился, о чём думал, о чём мечтал.</a:t>
            </a:r>
          </a:p>
          <a:p>
            <a:r>
              <a:rPr lang="ru-RU" dirty="0"/>
              <a:t>Сказки разных народов отличаются друг от друга. Но есть общее для всех народных сказок- это стремление народа рассказать о борьбе за свободу, за счастье. </a:t>
            </a:r>
          </a:p>
          <a:p>
            <a:r>
              <a:rPr lang="ru-RU" dirty="0"/>
              <a:t>Сказки, сложенные разными народами, в разных краях нашей большой страны.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2" y="144463"/>
            <a:ext cx="8856693" cy="671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857224" y="857232"/>
            <a:ext cx="350046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Бесценным наследием представляются </a:t>
            </a:r>
            <a:r>
              <a:rPr lang="ru-RU" sz="2400" dirty="0" smtClean="0">
                <a:solidFill>
                  <a:srgbClr val="C00000"/>
                </a:solidFill>
              </a:rPr>
              <a:t>легенды и предания </a:t>
            </a:r>
            <a:r>
              <a:rPr lang="ru-RU" sz="2400" dirty="0" smtClean="0"/>
              <a:t>народов России. Все происходящие события сохранялись в памяти народа. Литература наполняла жизнь людей глубоким содержанием. У каждого народа нашей страны свои </a:t>
            </a:r>
            <a:r>
              <a:rPr lang="ru-RU" sz="2400" dirty="0" smtClean="0">
                <a:solidFill>
                  <a:srgbClr val="C00000"/>
                </a:solidFill>
              </a:rPr>
              <a:t>национальные костюмы, песни, танцы.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928670"/>
            <a:ext cx="392909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11\Desktop\Библ уроки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285728"/>
            <a:ext cx="8715436" cy="642941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своих сказках народ рассказывает о том, к чему он стремился, о чём думал, о чём мечтал.</a:t>
            </a:r>
          </a:p>
          <a:p>
            <a:r>
              <a:rPr lang="ru-RU" dirty="0"/>
              <a:t>Сказки разных народов отличаются друг от друга. Но есть общее для всех народных сказок- это стремление народа рассказать о борьбе за свободу, за счастье. </a:t>
            </a:r>
          </a:p>
          <a:p>
            <a:r>
              <a:rPr lang="ru-RU" dirty="0"/>
              <a:t>Сказки, сложенные разными народами, в разных краях нашей большой страны.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2" y="144463"/>
            <a:ext cx="8856693" cy="671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857224" y="785794"/>
            <a:ext cx="35719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Всё, что способствовало воспитанию сильного, ловкого, смышленого человека, стало содержанием </a:t>
            </a:r>
            <a:r>
              <a:rPr lang="ru-RU" sz="2400" dirty="0" smtClean="0">
                <a:solidFill>
                  <a:srgbClr val="C00000"/>
                </a:solidFill>
              </a:rPr>
              <a:t>колыбельных песен, потешек, загадок, сказок.</a:t>
            </a:r>
            <a:r>
              <a:rPr lang="ru-RU" sz="2400" dirty="0" smtClean="0"/>
              <a:t> Их всех объединяла надежда на торжество человечности, доброты и милосердия. Это достоинство и ум народа.</a:t>
            </a:r>
          </a:p>
          <a:p>
            <a:endParaRPr lang="ru-RU" sz="20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928670"/>
            <a:ext cx="371477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11\Desktop\Библ уроки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285728"/>
            <a:ext cx="8715436" cy="642941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своих сказках народ рассказывает о том, к чему он стремился, о чём думал, о чём мечтал.</a:t>
            </a:r>
          </a:p>
          <a:p>
            <a:r>
              <a:rPr lang="ru-RU" dirty="0"/>
              <a:t>Сказки разных народов отличаются друг от друга. Но есть общее для всех народных сказок- это стремление народа рассказать о борьбе за свободу, за счастье. </a:t>
            </a:r>
          </a:p>
          <a:p>
            <a:r>
              <a:rPr lang="ru-RU" dirty="0"/>
              <a:t>Сказки, сложенные разными народами, в разных краях нашей большой страны.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2" y="144463"/>
            <a:ext cx="8856693" cy="671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928662" y="785794"/>
            <a:ext cx="392909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Раньше люди верили в существование духов, хозяев природы. Нет такой речки, нет такой горы, про которую не существовало бы </a:t>
            </a:r>
            <a:r>
              <a:rPr lang="ru-RU" sz="2400" dirty="0" smtClean="0">
                <a:solidFill>
                  <a:srgbClr val="C00000"/>
                </a:solidFill>
              </a:rPr>
              <a:t>легенды, песни или сказки</a:t>
            </a:r>
            <a:r>
              <a:rPr lang="ru-RU" sz="2400" dirty="0" smtClean="0"/>
              <a:t>. Обычаи и обряды народов России связаны с трудом, природой, почитанием отцов и дедов. Сказки, предания имеют большую познавательную ценность. </a:t>
            </a: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928670"/>
            <a:ext cx="342902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11\Desktop\Библ уроки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285728"/>
            <a:ext cx="8715436" cy="642941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своих сказках народ рассказывает о том, к чему он стремился, о чём думал, о чём мечтал.</a:t>
            </a:r>
          </a:p>
          <a:p>
            <a:r>
              <a:rPr lang="ru-RU" dirty="0"/>
              <a:t>Сказки разных народов отличаются друг от друга. Но есть общее для всех народных сказок- это стремление народа рассказать о борьбе за свободу, за счастье. </a:t>
            </a:r>
          </a:p>
          <a:p>
            <a:r>
              <a:rPr lang="ru-RU" dirty="0"/>
              <a:t>Сказки, сложенные разными народами, в разных краях нашей большой страны.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2" y="144463"/>
            <a:ext cx="8856693" cy="671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857224" y="857232"/>
            <a:ext cx="42148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В сказках народов России </a:t>
            </a:r>
            <a:r>
              <a:rPr lang="ru-RU" sz="2400" dirty="0" smtClean="0"/>
              <a:t>живёт мечта человека о счастье, о чудесах. Сказка - удивительное творение, она возвышает человека, радует его, даёт веру в свои силы, увлекает. </a:t>
            </a:r>
          </a:p>
          <a:p>
            <a:r>
              <a:rPr lang="ru-RU" sz="2400" dirty="0" smtClean="0"/>
              <a:t>Они передавались из уст в уста. В сказках нашёл отражение животный и растительный мир той страны, где эти сказки появились. </a:t>
            </a:r>
            <a:r>
              <a:rPr lang="ru-RU" sz="2400" dirty="0" smtClean="0">
                <a:solidFill>
                  <a:srgbClr val="C00000"/>
                </a:solidFill>
              </a:rPr>
              <a:t>Сказка-</a:t>
            </a:r>
            <a:r>
              <a:rPr lang="ru-RU" sz="2400" dirty="0" smtClean="0"/>
              <a:t> это отражение народной жизни.</a:t>
            </a:r>
            <a:endParaRPr lang="ru-RU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928670"/>
            <a:ext cx="3357586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1160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111</cp:lastModifiedBy>
  <cp:revision>3</cp:revision>
  <dcterms:created xsi:type="dcterms:W3CDTF">2022-11-14T09:24:02Z</dcterms:created>
  <dcterms:modified xsi:type="dcterms:W3CDTF">2022-11-16T07:28:39Z</dcterms:modified>
</cp:coreProperties>
</file>