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70" r:id="rId6"/>
    <p:sldId id="266" r:id="rId7"/>
    <p:sldId id="271" r:id="rId8"/>
    <p:sldId id="265" r:id="rId9"/>
    <p:sldId id="264" r:id="rId10"/>
    <p:sldId id="272" r:id="rId11"/>
    <p:sldId id="267" r:id="rId12"/>
    <p:sldId id="273" r:id="rId13"/>
    <p:sldId id="268" r:id="rId14"/>
    <p:sldId id="274" r:id="rId15"/>
    <p:sldId id="27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Учёт национальных, региональных и этнических особенностей в изучении математики.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72008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</a:rPr>
              <a:t>Мельникова Анна Юрьевна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</a:rPr>
              <a:t>учитель математики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</a:rPr>
              <a:t>МОУ «СОШ № 44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</a:rPr>
              <a:t>имени С.Ф. </a:t>
            </a:r>
            <a:r>
              <a:rPr lang="ru-RU" sz="2400" b="1" dirty="0" err="1">
                <a:solidFill>
                  <a:schemeClr val="tx1"/>
                </a:solidFill>
              </a:rPr>
              <a:t>Бароненко</a:t>
            </a:r>
            <a:r>
              <a:rPr lang="ru-RU" sz="2400" b="1" dirty="0">
                <a:solidFill>
                  <a:schemeClr val="tx1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142852"/>
            <a:ext cx="7358114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650 : 50 * 1= 13 видов эндемиков.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650 : 25 *1 = 26 видов реликтов.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13 видов эндемиков,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 видов реликтов.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C:\Users\User7654\Desktop\46642351_1248331618__G1L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14686"/>
            <a:ext cx="5190460" cy="344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14536" cy="512744"/>
          </a:xfrm>
        </p:spPr>
        <p:txBody>
          <a:bodyPr/>
          <a:lstStyle/>
          <a:p>
            <a:r>
              <a:rPr lang="ru-RU" dirty="0"/>
              <a:t>Задача № 7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8643998" cy="292895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На территории Национального парка «Зюраткуль» под пологом леса, на горных плато и в болотистых низинах обитает 40 видов животных, что составляет    	от количества видов птиц. Количество видов  рыб  составляют      от количества видов птиц, а видов насекомых,  занесенных в Красную книгу России на 13 меньше, чем видов рыб. Определите количество видов рыб, птиц и насекомых.</a:t>
            </a:r>
          </a:p>
        </p:txBody>
      </p:sp>
      <p:pic>
        <p:nvPicPr>
          <p:cNvPr id="7170" name="Picture 2" descr="C:\Users\User7654\Desktop\lebedigunpzju-1kopija_novyj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16603"/>
            <a:ext cx="4143372" cy="2641397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42910" y="1643050"/>
          <a:ext cx="285752" cy="55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3" imgW="203040" imgH="393480" progId="Equation.3">
                  <p:embed/>
                </p:oleObj>
              </mc:Choice>
              <mc:Fallback>
                <p:oleObj name="Формула" r:id="rId3" imgW="203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643050"/>
                        <a:ext cx="285752" cy="553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071802" y="2071678"/>
          <a:ext cx="294971" cy="57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5" imgW="203040" imgH="393480" progId="Equation.3">
                  <p:embed/>
                </p:oleObj>
              </mc:Choice>
              <mc:Fallback>
                <p:oleObj name="Формула" r:id="rId5" imgW="2030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071678"/>
                        <a:ext cx="294971" cy="571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285728"/>
            <a:ext cx="8572560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40 : 4 * 15 = 150 видов птиц.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150 : 15 * 2 = 20 видов рыб.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20 – 13 = 7 видов насекомых.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150 видов птиц, 20 видов рыб, 7 видов насекомых.</a:t>
            </a:r>
          </a:p>
        </p:txBody>
      </p:sp>
      <p:pic>
        <p:nvPicPr>
          <p:cNvPr id="9219" name="Picture 3" descr="C:\Users\User7654\Desktop\-pwxzlxiikorrbwhdik.-enudwiwloz.-jryzovzz-thievzvwwdaenesh-io.-2-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86124"/>
            <a:ext cx="3500430" cy="337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2258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В Челябинской области насчитывается 3600 рек, суммарная протяженность которых равна 18 000 км. Реки длиной более 10 км составляют 10%  от общего количества, а количество рек  длиннее 200 км в 50 раз меньше. Найдите количество рек, длина которых больше 200 км. (Ответ округлите до целых)</a:t>
            </a:r>
          </a:p>
        </p:txBody>
      </p:sp>
      <p:pic>
        <p:nvPicPr>
          <p:cNvPr id="8194" name="Picture 2" descr="C:\Users\User7654\Desktop\DSC06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357562"/>
            <a:ext cx="4823913" cy="321468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2114536" cy="51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№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4000496" y="357166"/>
            <a:ext cx="4929222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свыше 200 км — всего семь рек: Урал, Миасс,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Ай, Уфа,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Увелька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Гумбейка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285728"/>
            <a:ext cx="8001056" cy="3911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3600 – 100%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?    -  10%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3600*10:100 =  360 рек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360 : 50 = 7,2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≈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7 рек длина, которых свыше 200 км.</a:t>
            </a:r>
          </a:p>
        </p:txBody>
      </p:sp>
      <p:pic>
        <p:nvPicPr>
          <p:cNvPr id="10242" name="Picture 2" descr="C:\Users\User7654\Desktop\119807098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00438"/>
            <a:ext cx="5569935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2520279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/>
              <a:t>Задача 9:</a:t>
            </a:r>
          </a:p>
          <a:p>
            <a:pPr lvl="0">
              <a:buNone/>
            </a:pPr>
            <a:r>
              <a:rPr lang="ru-RU" sz="3200" b="1" dirty="0"/>
              <a:t>Челябинский трубопрокатный завод за 1 час изготавливает 25  труб по 18 м. . Сколько труб по 12 м. изготовит завод за 1 час? (ответ округлите до целых)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2996952"/>
            <a:ext cx="7787208" cy="3129211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3200" dirty="0"/>
              <a:t>Решение:</a:t>
            </a:r>
          </a:p>
          <a:p>
            <a:pPr lvl="0">
              <a:buNone/>
            </a:pPr>
            <a:r>
              <a:rPr lang="ru-RU" sz="3200" dirty="0"/>
              <a:t>1) 25 * 18 = 450 м за 1 час</a:t>
            </a:r>
          </a:p>
          <a:p>
            <a:pPr lvl="0">
              <a:buNone/>
            </a:pPr>
            <a:r>
              <a:rPr lang="ru-RU" sz="3200" dirty="0"/>
              <a:t>2) 450 : 12 = 37,5    </a:t>
            </a:r>
            <a:r>
              <a:rPr lang="ru-RU" sz="3200" b="1" dirty="0"/>
              <a:t>37</a:t>
            </a:r>
            <a:r>
              <a:rPr lang="ru-RU" sz="3200" dirty="0"/>
              <a:t> труб за 1 час</a:t>
            </a:r>
          </a:p>
          <a:p>
            <a:pPr lvl="0">
              <a:buNone/>
            </a:pPr>
            <a:r>
              <a:rPr lang="ru-RU" sz="3200" dirty="0"/>
              <a:t>Ответ: 37 труб по 12 м. изготовит завод за 1 час.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491880" y="3573016"/>
          <a:ext cx="279524" cy="2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Формула" r:id="rId2" imgW="126720" imgH="126720" progId="Equation.3">
                  <p:embed/>
                </p:oleObj>
              </mc:Choice>
              <mc:Fallback>
                <p:oleObj name="Формула" r:id="rId2" imgW="126720" imgH="126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573016"/>
                        <a:ext cx="279524" cy="279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7654\Desktop\4973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869934"/>
          </a:xfrm>
        </p:spPr>
        <p:txBody>
          <a:bodyPr>
            <a:normAutofit/>
          </a:bodyPr>
          <a:lstStyle/>
          <a:p>
            <a:r>
              <a:rPr lang="ru-RU" dirty="0"/>
              <a:t>Задача № 1 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3214686"/>
            <a:ext cx="4786346" cy="3357586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Решение:</a:t>
            </a:r>
          </a:p>
          <a:p>
            <a:pPr>
              <a:buNone/>
            </a:pPr>
            <a:r>
              <a:rPr lang="ru-RU" sz="2800" dirty="0"/>
              <a:t>1) 40 000 км : 18 км/с = 2222 с.</a:t>
            </a:r>
          </a:p>
          <a:p>
            <a:pPr>
              <a:buNone/>
            </a:pPr>
            <a:r>
              <a:rPr lang="ru-RU" sz="2800" dirty="0"/>
              <a:t>2) 2222 : 60 = 37 мин.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Ответ:  37 мин. потребовалось бы метеориту, чтобы облететь Землю.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642918"/>
            <a:ext cx="8472518" cy="25717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/>
              <a:t>Примерно в 9.20 по местному времени 15 февраля  2013 года в небе над городом  показался «Челябинский метеорит». Его скорость составила 18 км/с. За какое время метеорит смог бы обогнуть Землю, если длина Экватора равна 40 000 км?</a:t>
            </a:r>
          </a:p>
          <a:p>
            <a:pPr algn="just"/>
            <a:r>
              <a:rPr lang="ru-RU" sz="2800" b="1" dirty="0"/>
              <a:t>(Округлять до целых)</a:t>
            </a:r>
          </a:p>
        </p:txBody>
      </p:sp>
      <p:pic>
        <p:nvPicPr>
          <p:cNvPr id="1026" name="Picture 2" descr="C:\Users\User7654\Desktop\512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876"/>
            <a:ext cx="3617379" cy="2713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441306"/>
          </a:xfrm>
        </p:spPr>
        <p:txBody>
          <a:bodyPr/>
          <a:lstStyle/>
          <a:p>
            <a:r>
              <a:rPr lang="ru-RU" dirty="0"/>
              <a:t>Задача № 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329642" cy="228601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Решив уравнение, вы узнаете, в каком году было основано крупнейшее предприятие России по производству горной техники для подземной разработки месторождений угля, которое находится на территории нашего города  и называется «</a:t>
            </a:r>
            <a:r>
              <a:rPr lang="ru-RU" sz="2400" b="1" dirty="0" err="1"/>
              <a:t>Копейский</a:t>
            </a:r>
            <a:r>
              <a:rPr lang="ru-RU" sz="2400" b="1" dirty="0"/>
              <a:t> машиностроительный завод имени С.М.Кирова.»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714908" cy="344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1" y="2428869"/>
            <a:ext cx="421484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User7654\Desktop\2_fd98579f2a0b478e74ddbceea6385f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947966"/>
            <a:ext cx="3258361" cy="3910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2400288" cy="441306"/>
          </a:xfrm>
        </p:spPr>
        <p:txBody>
          <a:bodyPr/>
          <a:lstStyle/>
          <a:p>
            <a:r>
              <a:rPr lang="ru-RU" dirty="0"/>
              <a:t>Задача № 3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428605"/>
            <a:ext cx="8786874" cy="242889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В 1970-е годы Урал страдал от сильной засухи. В итоге сильно пострадало озеро </a:t>
            </a:r>
            <a:r>
              <a:rPr lang="ru-RU" sz="2800" b="1" dirty="0" err="1"/>
              <a:t>Увильды</a:t>
            </a:r>
            <a:r>
              <a:rPr lang="ru-RU" sz="2800" b="1" dirty="0"/>
              <a:t>. Уровень воды в озере понизился на 4 метра. На восстановление озера ушло несколько десятилетий. Лишь в 2008 году уровень озера восстановился. Определите на сколько  сантиметров ежегодно увеличивался уровень воды в Озере </a:t>
            </a:r>
            <a:r>
              <a:rPr lang="ru-RU" sz="2800" b="1" dirty="0" err="1"/>
              <a:t>Увильды</a:t>
            </a:r>
            <a:r>
              <a:rPr lang="ru-RU" sz="2800" b="1" dirty="0"/>
              <a:t>. (Ответ округлите до десятых).</a:t>
            </a:r>
          </a:p>
        </p:txBody>
      </p:sp>
      <p:pic>
        <p:nvPicPr>
          <p:cNvPr id="3074" name="Picture 2" descr="C:\Users\User7654\Desktop\ou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43314"/>
            <a:ext cx="4614028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142844" y="0"/>
            <a:ext cx="9001156" cy="400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2008 – 1970 = 38 лет.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4м * 100 см. = 400 см.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400 : 38 = 10,5 см.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на 10,5 см. ежегодно поднимался уровень воды в оз.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Увильды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3314" name="Picture 2" descr="C:\Users\User7654\Desktop\61274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14818"/>
            <a:ext cx="407282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71660" cy="441306"/>
          </a:xfrm>
        </p:spPr>
        <p:txBody>
          <a:bodyPr/>
          <a:lstStyle/>
          <a:p>
            <a:r>
              <a:rPr lang="ru-RU" dirty="0"/>
              <a:t>Задача № 4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428605"/>
            <a:ext cx="8858312" cy="214313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Расстояние от оз. Тургояк  до  г. Курган в 3,2 раза больше, чем до г. Челябинск,  до г.  Уфа на 25% меньше, чем до г. Курган, Найдите расстояния от оз. Тургояк до городов Челябинской области, если расстояние до  г. Челябинск  составляет 120 км. </a:t>
            </a:r>
          </a:p>
          <a:p>
            <a:pPr algn="just"/>
            <a:endParaRPr lang="ru-RU" sz="2400" b="1" dirty="0"/>
          </a:p>
        </p:txBody>
      </p:sp>
      <p:pic>
        <p:nvPicPr>
          <p:cNvPr id="4098" name="Picture 2" descr="C:\Users\User7654\Desktop\43dac972e1743f158a889cb0da6f9dc7_i-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95721"/>
            <a:ext cx="5758850" cy="371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7654\Desktop\02-05-390264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"/>
            <a:ext cx="9358347" cy="7025331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142852"/>
            <a:ext cx="7929618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Решение: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1) 120 * 3,2 = 384 км. до г. Курган.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2) 384 км. – 100 %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?            - 25 %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384 * 25 : 100 = 96 км.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384 – 96 = 288 км. до г.  Уфа.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384 км., 288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28850" cy="584182"/>
          </a:xfrm>
        </p:spPr>
        <p:txBody>
          <a:bodyPr/>
          <a:lstStyle/>
          <a:p>
            <a:r>
              <a:rPr lang="ru-RU" dirty="0"/>
              <a:t>Задача №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876"/>
            <a:ext cx="4714908" cy="22145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Решение:</a:t>
            </a:r>
          </a:p>
          <a:p>
            <a:pPr>
              <a:buNone/>
            </a:pPr>
            <a:r>
              <a:rPr lang="ru-RU" dirty="0"/>
              <a:t>1)  1406 : 4 * 3 = 1054,5 м.</a:t>
            </a:r>
          </a:p>
          <a:p>
            <a:pPr>
              <a:buNone/>
            </a:pPr>
            <a:r>
              <a:rPr lang="ru-RU" dirty="0"/>
              <a:t>Ответ: 1054,5 м. высота горы «Голая Сопка».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18"/>
            <a:ext cx="8115328" cy="2786081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Хребет </a:t>
            </a:r>
            <a:r>
              <a:rPr lang="ru-RU" sz="2800" b="1" dirty="0" err="1"/>
              <a:t>Нургуш</a:t>
            </a:r>
            <a:r>
              <a:rPr lang="ru-RU" sz="2800" b="1" dirty="0"/>
              <a:t> - самая крупная горная цепь Южного Урала, его высота составляет 1406 метров над уровнем моря, а высота горы «Голая Сопка»  (одна из значительных вершин южной части хр. Зюраткуль) составляет  высоты хребта </a:t>
            </a:r>
            <a:r>
              <a:rPr lang="ru-RU" sz="2800" b="1" dirty="0" err="1"/>
              <a:t>Нургуш</a:t>
            </a:r>
            <a:r>
              <a:rPr lang="ru-RU" sz="2800" b="1" dirty="0"/>
              <a:t>. Найдите высоту горы «Голая Сопка»</a:t>
            </a:r>
          </a:p>
        </p:txBody>
      </p:sp>
      <p:pic>
        <p:nvPicPr>
          <p:cNvPr id="5122" name="Picture 2" descr="C:\Users\User7654\Desktop\t_800x0x9f9ad2d1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29066"/>
            <a:ext cx="3887551" cy="2546346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86248" y="2357430"/>
          <a:ext cx="28575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2357430"/>
                        <a:ext cx="285752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043098" cy="584182"/>
          </a:xfrm>
        </p:spPr>
        <p:txBody>
          <a:bodyPr/>
          <a:lstStyle/>
          <a:p>
            <a:r>
              <a:rPr lang="ru-RU" dirty="0"/>
              <a:t>Задача  № 6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1480"/>
            <a:ext cx="8401080" cy="278608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Флора Национального парка «Зюраткуль» насчитывает около 650 видов высших растений. Среди них  часть эндемиков, то есть растений не произрастающие нигде, кроме нашего края.        	часть  реликтов, растений выживших с ледникового периода. Найдите количество эндемиков и реликтов на территории парка «Зюраткуль»</a:t>
            </a:r>
          </a:p>
        </p:txBody>
      </p:sp>
      <p:pic>
        <p:nvPicPr>
          <p:cNvPr id="6146" name="Picture 2" descr="C:\Users\User7654\Desktop\r.malajasatkasam_2898_novyj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43314"/>
            <a:ext cx="5143504" cy="2987823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143108" y="1285860"/>
          <a:ext cx="428628" cy="78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3" imgW="215640" imgH="393480" progId="Equation.3">
                  <p:embed/>
                </p:oleObj>
              </mc:Choice>
              <mc:Fallback>
                <p:oleObj name="Формула" r:id="rId3" imgW="2156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285860"/>
                        <a:ext cx="428628" cy="781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42910" y="2143116"/>
          <a:ext cx="357190" cy="65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5" imgW="228600" imgH="393480" progId="Equation.3">
                  <p:embed/>
                </p:oleObj>
              </mc:Choice>
              <mc:Fallback>
                <p:oleObj name="Формула" r:id="rId5" imgW="228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143116"/>
                        <a:ext cx="357190" cy="656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868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Sans Unicode</vt:lpstr>
      <vt:lpstr>Тема Office</vt:lpstr>
      <vt:lpstr>Формула</vt:lpstr>
      <vt:lpstr>Учёт национальных, региональных и этнических особенностей в изучении математики.</vt:lpstr>
      <vt:lpstr>Задача № 1  </vt:lpstr>
      <vt:lpstr>Задача № 2</vt:lpstr>
      <vt:lpstr>Задача № 3</vt:lpstr>
      <vt:lpstr>Презентация PowerPoint</vt:lpstr>
      <vt:lpstr>Задача № 4</vt:lpstr>
      <vt:lpstr>Презентация PowerPoint</vt:lpstr>
      <vt:lpstr>Задача № 5</vt:lpstr>
      <vt:lpstr>Задача  № 6</vt:lpstr>
      <vt:lpstr>Презентация PowerPoint</vt:lpstr>
      <vt:lpstr>Задача № 7</vt:lpstr>
      <vt:lpstr>Презентация PowerPoint</vt:lpstr>
      <vt:lpstr>В Челябинской области насчитывается 3600 рек, суммарная протяженность которых равна 18 000 км. Реки длиной более 10 км составляют 10%  от общего количества, а количество рек  длиннее 200 км в 50 раз меньше. Найдите количество рек, длина которых больше 200 км. (Ответ округлите до целых)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Учёт национальных, региональных и этнических особенностей в изучении математики.</dc:title>
  <dc:creator>Anna</dc:creator>
  <cp:lastModifiedBy>Дмитрий Мельников</cp:lastModifiedBy>
  <cp:revision>18</cp:revision>
  <dcterms:created xsi:type="dcterms:W3CDTF">2017-02-15T16:31:46Z</dcterms:created>
  <dcterms:modified xsi:type="dcterms:W3CDTF">2022-11-17T19:42:46Z</dcterms:modified>
</cp:coreProperties>
</file>