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28"/>
  </p:notesMasterIdLst>
  <p:handoutMasterIdLst>
    <p:handoutMasterId r:id="rId29"/>
  </p:handoutMasterIdLst>
  <p:sldIdLst>
    <p:sldId id="257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68" r:id="rId24"/>
    <p:sldId id="286" r:id="rId25"/>
    <p:sldId id="287" r:id="rId26"/>
    <p:sldId id="288" r:id="rId2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3C98C"/>
    <a:srgbClr val="E5F6EC"/>
    <a:srgbClr val="52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33" autoAdjust="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7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3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4.png"/><Relationship Id="rId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8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12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15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16.png"/><Relationship Id="rId10" Type="http://schemas.openxmlformats.org/officeDocument/2006/relationships/image" Target="../media/image8.png"/><Relationship Id="rId4" Type="http://schemas.openxmlformats.org/officeDocument/2006/relationships/image" Target="../media/image15.png"/><Relationship Id="rId9" Type="http://schemas.openxmlformats.org/officeDocument/2006/relationships/image" Target="../media/image7.png"/><Relationship Id="rId1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11" Type="http://schemas.openxmlformats.org/officeDocument/2006/relationships/image" Target="../media/image13.png"/><Relationship Id="rId5" Type="http://schemas.openxmlformats.org/officeDocument/2006/relationships/image" Target="../media/image20.png"/><Relationship Id="rId1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Relationship Id="rId1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6.png"/><Relationship Id="rId12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png"/><Relationship Id="rId11" Type="http://schemas.openxmlformats.org/officeDocument/2006/relationships/image" Target="../media/image12.png"/><Relationship Id="rId5" Type="http://schemas.openxmlformats.org/officeDocument/2006/relationships/image" Target="../media/image24.png"/><Relationship Id="rId10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9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28.png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12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11" Type="http://schemas.openxmlformats.org/officeDocument/2006/relationships/image" Target="../media/image8.png"/><Relationship Id="rId5" Type="http://schemas.openxmlformats.org/officeDocument/2006/relationships/image" Target="../media/image21.png"/><Relationship Id="rId15" Type="http://schemas.openxmlformats.org/officeDocument/2006/relationships/image" Target="../media/image3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4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12" Type="http://schemas.openxmlformats.org/officeDocument/2006/relationships/image" Target="../media/image28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33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12.png"/><Relationship Id="rId1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12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4.png"/><Relationship Id="rId1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6774" y="1840070"/>
            <a:ext cx="7004052" cy="819125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2197" y="4566542"/>
            <a:ext cx="468160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24" y="775312"/>
            <a:ext cx="5552300" cy="10589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63" y="4924645"/>
            <a:ext cx="2382837" cy="15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5" y="993038"/>
            <a:ext cx="1097893" cy="11684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76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9" y="3339076"/>
            <a:ext cx="658107" cy="24344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806" y="827326"/>
            <a:ext cx="927614" cy="1533403"/>
          </a:xfrm>
          <a:prstGeom prst="rect">
            <a:avLst/>
          </a:prstGeom>
        </p:spPr>
      </p:pic>
      <p:sp>
        <p:nvSpPr>
          <p:cNvPr id="2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6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" y="1227549"/>
            <a:ext cx="707792" cy="9227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3057">
            <a:off x="8455763" y="2987368"/>
            <a:ext cx="1166561" cy="16665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101" y="4589599"/>
            <a:ext cx="478603" cy="4554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38" y="1934365"/>
            <a:ext cx="809625" cy="11811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02" y="4628999"/>
            <a:ext cx="1444277" cy="1838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880" y="1070194"/>
            <a:ext cx="975935" cy="12374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34" y="158636"/>
            <a:ext cx="652116" cy="7350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791" y="5120659"/>
            <a:ext cx="762178" cy="13827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2" y="5771341"/>
            <a:ext cx="1453058" cy="7601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26" y="158636"/>
            <a:ext cx="339364" cy="698400"/>
          </a:xfrm>
          <a:prstGeom prst="rect">
            <a:avLst/>
          </a:prstGeom>
        </p:spPr>
      </p:pic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7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1" y="901700"/>
            <a:ext cx="1071394" cy="12366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209" y="4405232"/>
            <a:ext cx="478603" cy="45544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34" y="158636"/>
            <a:ext cx="652116" cy="73501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26" y="158636"/>
            <a:ext cx="339364" cy="6984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12" y="4474791"/>
            <a:ext cx="1574863" cy="20049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5" y="1021967"/>
            <a:ext cx="787174" cy="11326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3" y="3314457"/>
            <a:ext cx="1053317" cy="11857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6559" y="5019404"/>
            <a:ext cx="876502" cy="1444790"/>
          </a:xfrm>
          <a:prstGeom prst="rect">
            <a:avLst/>
          </a:prstGeom>
        </p:spPr>
      </p:pic>
      <p:sp>
        <p:nvSpPr>
          <p:cNvPr id="2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8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1574" y="2868770"/>
            <a:ext cx="7004052" cy="819125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>
              <a:defRPr sz="4500" b="1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44" y="578113"/>
            <a:ext cx="2382837" cy="15603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1" y="2000383"/>
            <a:ext cx="628873" cy="6333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637" y="4244007"/>
            <a:ext cx="361857" cy="7446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30" y="3927341"/>
            <a:ext cx="260739" cy="7777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353" y="4338695"/>
            <a:ext cx="608174" cy="8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81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3.33333E-6 L 0.0024 -0.7513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37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2.96296E-6 L -5.12821E-7 -0.2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0064 -0.388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94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1.85185E-6 L -0.01073 -0.7722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57857" y="1031120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5978" y="3253199"/>
            <a:ext cx="764828" cy="12556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61" y="1202774"/>
            <a:ext cx="987469" cy="1111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7" y="1189973"/>
            <a:ext cx="746224" cy="9728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5" y="1161401"/>
            <a:ext cx="592776" cy="11529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439" y="3435037"/>
            <a:ext cx="841645" cy="1429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1" y="4751849"/>
            <a:ext cx="464188" cy="17306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05" y="5878800"/>
            <a:ext cx="1273784" cy="60366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904" y="21234"/>
            <a:ext cx="842533" cy="84850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15" y="171760"/>
            <a:ext cx="266018" cy="5474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1" y="418929"/>
            <a:ext cx="854576" cy="58680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410" y="512483"/>
            <a:ext cx="633932" cy="7145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5899">
            <a:off x="8493321" y="2890748"/>
            <a:ext cx="1225797" cy="175113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478" y="2249390"/>
            <a:ext cx="555609" cy="81053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390" y="4641886"/>
            <a:ext cx="1445787" cy="184057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43" y="4512580"/>
            <a:ext cx="436776" cy="415642"/>
          </a:xfrm>
          <a:prstGeom prst="rect">
            <a:avLst/>
          </a:prstGeom>
        </p:spPr>
      </p:pic>
      <p:sp>
        <p:nvSpPr>
          <p:cNvPr id="2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05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" y="1227549"/>
            <a:ext cx="707792" cy="9227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67" y="4589599"/>
            <a:ext cx="509952" cy="1901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898" y="169079"/>
            <a:ext cx="452356" cy="16733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703" y="5212537"/>
            <a:ext cx="805593" cy="12782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3" y="4789545"/>
            <a:ext cx="573525" cy="13483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3057">
            <a:off x="8455763" y="2987368"/>
            <a:ext cx="1166561" cy="16665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101" y="4589599"/>
            <a:ext cx="478603" cy="4554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38" y="1934365"/>
            <a:ext cx="809625" cy="11811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02" y="4628999"/>
            <a:ext cx="1444277" cy="1838655"/>
          </a:xfrm>
          <a:prstGeom prst="rect">
            <a:avLst/>
          </a:prstGeom>
        </p:spPr>
      </p:pic>
      <p:sp>
        <p:nvSpPr>
          <p:cNvPr id="2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8008" y="5084280"/>
            <a:ext cx="769448" cy="13959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0508" y="271531"/>
            <a:ext cx="1433276" cy="7467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3" y="365427"/>
            <a:ext cx="361857" cy="74469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4" y="1164272"/>
            <a:ext cx="761628" cy="9929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29136" y="4561218"/>
            <a:ext cx="644334" cy="121707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4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11" y="1045394"/>
            <a:ext cx="1058823" cy="11268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01" y="139077"/>
            <a:ext cx="619433" cy="85172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8008" y="5084280"/>
            <a:ext cx="769448" cy="139590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3" y="365427"/>
            <a:ext cx="361857" cy="7446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7282" y="5661939"/>
            <a:ext cx="1050490" cy="805716"/>
          </a:xfrm>
          <a:prstGeom prst="rect">
            <a:avLst/>
          </a:prstGeom>
        </p:spPr>
      </p:pic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01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159" y="2201806"/>
            <a:ext cx="616199" cy="10984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387" y="5854331"/>
            <a:ext cx="1224228" cy="6404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1" y="3676124"/>
            <a:ext cx="914010" cy="11812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" y="1005738"/>
            <a:ext cx="1015622" cy="1172287"/>
          </a:xfrm>
          <a:prstGeom prst="rect">
            <a:avLst/>
          </a:prstGeom>
        </p:spPr>
      </p:pic>
      <p:sp>
        <p:nvSpPr>
          <p:cNvPr id="2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85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5" y="2606228"/>
            <a:ext cx="504680" cy="18815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76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14" y="5343524"/>
            <a:ext cx="713528" cy="1132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09" y="3105184"/>
            <a:ext cx="510457" cy="12001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43" y="1909690"/>
            <a:ext cx="634221" cy="123359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" y="1005738"/>
            <a:ext cx="1015622" cy="1172287"/>
          </a:xfrm>
          <a:prstGeom prst="rect">
            <a:avLst/>
          </a:prstGeom>
        </p:spPr>
      </p:pic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33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4913" y="1840175"/>
            <a:ext cx="6858000" cy="17907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Определите часть речи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ПОЛОСАТЫЙ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732582" y="3324290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934190" y="4590743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519635" y="4272260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62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ЗЛИТСЯ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727601" y="335850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4175848" y="3659667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ГЛАГОЛ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035255" y="4622183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57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ДАЧА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2369734" y="4078370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1157592" y="3057883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487430" y="494956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463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ЗАГОРОДНАЯ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897933" y="3042236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486807" y="4832224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662737" y="392601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242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УСТАТЬ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897933" y="3278252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3126123" y="4149451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ГЛАГОЛ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4973744" y="3278252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65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ПАРАШЮТ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897933" y="3163364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3451122" y="4039136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5308987" y="4885152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055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ВОЗДУШНЫЙ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3377425" y="4108164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528878" y="3266760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1741757" y="4964465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739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ЛЕТЯТ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680334" y="3401061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4295634" y="4078369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ГЛАГОЛ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034310" y="5027389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426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НЕЗНАЙКА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897933" y="3278252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4282547" y="4113910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468536" y="496733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03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УМНЫЙ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680334" y="3441406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165206" y="3477836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854843" y="4474161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118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ПАРТА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580662" y="2723756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3977346" y="3477836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446005" y="4190669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939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23259" y="908777"/>
            <a:ext cx="6248400" cy="699587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ru-RU" b="1" dirty="0" smtClean="0"/>
              <a:t>ЗАПОМНИТЕ!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6455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6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48691" y="2188936"/>
            <a:ext cx="8418021" cy="699587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СУЩЕСТВИТЕЛЬНОЕ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– ЭТО ЧАСТЬ РЕЧИ, КОТОРАЯ ОБОЗНАЧАЕТ ПРЕДМЕТ И ОТВЕЧАЕТ НА ВОПРОСЫ КТО? ЧТО?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57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6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48691" y="2188936"/>
            <a:ext cx="8418021" cy="699587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ГЛАГОЛ – ЭТО ЧАСТЬ РЕЧИ, КОТОРАЯ ОБОЗНАЧАЕТ ДЕЙСТВИЕ ПРЕДМЕТА И ОТВЕЧАЕТ НА ВОПРОСЫ ЧТО ДЕЛАТЬ? ЧТО СДЕЛАТЬ?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64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6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48691" y="2188936"/>
            <a:ext cx="8418021" cy="699587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ПРИЛАГАТЕЛЬНОЕ – ЭТО ЧАСТЬ РЕЧИ, КОТОРАЯ ОБОЗНАЧАЕТ ПРИЗНАК ПРЕДМЕТА И ОТВЕЧАЕТ НА ВОПРОСЫ КАКОЙ? КАКАЯ? КАКОЕ? КАКИЕ?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1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888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6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СТОИТ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809135" y="341670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679084" y="3452358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ГЛАГОЛ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672700" y="4495604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262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ДЕРЕВЯННЫЙ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612598" y="3286275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4014823" y="3965270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154357" y="4785843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359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РУБАШКА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2369734" y="4078370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1270779" y="3230995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487430" y="494956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02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СИНЯЯ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2950916" y="3512092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566216" y="3540498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77953" y="3129987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79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УДОБНАЯ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4672359" y="3153267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1350730" y="3203166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ПРИЛАГАТЕЛЬНОЕ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362751" y="4308424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103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ГЛАДИТЬ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1437307" y="3002549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5456873" y="4308424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ГЛАГОЛ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4000648" y="3410095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048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ТИГР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178" y="3253199"/>
            <a:ext cx="764828" cy="12556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1" name="Текст 3"/>
          <p:cNvSpPr txBox="1">
            <a:spLocks/>
          </p:cNvSpPr>
          <p:nvPr/>
        </p:nvSpPr>
        <p:spPr>
          <a:xfrm>
            <a:off x="2369734" y="4078370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РИЛАГАТЕЛЬНОЕ</a:t>
            </a:r>
            <a:endParaRPr lang="ru-RU" dirty="0"/>
          </a:p>
        </p:txBody>
      </p:sp>
      <p:sp>
        <p:nvSpPr>
          <p:cNvPr id="22" name="Прямоугольник 21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1658387" y="3153267"/>
            <a:ext cx="2216651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СУЩЕСТВИТЕЛЬНОЕ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487430" y="4949568"/>
            <a:ext cx="2235393" cy="7176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0" kern="12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8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7" presetClass="emph" presetSubtype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02E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build="p"/>
      <p:bldP spid="22" grpId="0" animBg="1"/>
      <p:bldP spid="23" grpId="0" build="p"/>
    </p:bld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0D5E59A7-DF58-4F85-807F-3AA75654E97B}" vid="{8B2AD383-C7F3-454C-AC8C-DFBB819F710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993325-FF8B-4CB4-A29A-61F7B3D856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880E26-DDFD-405C-A0C2-FC59B81BC29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3BF3F3E-0E84-45A9-9007-9A4E7156EA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по русскому языку Веселые человечки</Template>
  <TotalTime>0</TotalTime>
  <Words>137</Words>
  <Application>Microsoft Office PowerPoint</Application>
  <PresentationFormat>Лист A4 (210x297 мм)</PresentationFormat>
  <Paragraphs>78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Segoe UI</vt:lpstr>
      <vt:lpstr>Segoe UI Light</vt:lpstr>
      <vt:lpstr>Тема1</vt:lpstr>
      <vt:lpstr>Определите часть речи</vt:lpstr>
      <vt:lpstr>ПАРТА</vt:lpstr>
      <vt:lpstr>СТОИТ</vt:lpstr>
      <vt:lpstr>ДЕРЕВЯННЫЙ</vt:lpstr>
      <vt:lpstr>РУБАШКА</vt:lpstr>
      <vt:lpstr>СИНЯЯ</vt:lpstr>
      <vt:lpstr>УДОБНАЯ</vt:lpstr>
      <vt:lpstr>ГЛАДИТЬ</vt:lpstr>
      <vt:lpstr>ТИГР</vt:lpstr>
      <vt:lpstr>ПОЛОСАТЫЙ</vt:lpstr>
      <vt:lpstr>ЗЛИТСЯ</vt:lpstr>
      <vt:lpstr>ДАЧА</vt:lpstr>
      <vt:lpstr>ЗАГОРОДНАЯ</vt:lpstr>
      <vt:lpstr>УСТАТЬ</vt:lpstr>
      <vt:lpstr>ПАРАШЮТ</vt:lpstr>
      <vt:lpstr>ВОЗДУШНЫЙ</vt:lpstr>
      <vt:lpstr>ЛЕТЯТ</vt:lpstr>
      <vt:lpstr>НЕЗНАЙКА</vt:lpstr>
      <vt:lpstr>УМНЫЙ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2024-04-03T05:17:49Z</dcterms:created>
  <dcterms:modified xsi:type="dcterms:W3CDTF">2024-04-03T05:32:15Z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