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81534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Одно из обязательных условий для </a:t>
            </a:r>
            <a:r>
              <a:rPr lang="ru-RU" dirty="0" smtClean="0"/>
              <a:t>этой профессии-</a:t>
            </a:r>
            <a:r>
              <a:rPr lang="ru-RU" dirty="0" smtClean="0"/>
              <a:t> </a:t>
            </a:r>
            <a:r>
              <a:rPr lang="ru-RU" dirty="0" smtClean="0"/>
              <a:t>соблюдение правил дорожного движения, правил скоростного режима. Для этого </a:t>
            </a:r>
            <a:r>
              <a:rPr lang="ru-RU" dirty="0" smtClean="0"/>
              <a:t>нужно </a:t>
            </a:r>
            <a:r>
              <a:rPr lang="ru-RU" dirty="0" smtClean="0"/>
              <a:t>быть внимательным и ответственным.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Вам </a:t>
            </a:r>
            <a:r>
              <a:rPr lang="ru-RU" dirty="0" smtClean="0"/>
              <a:t>предстоит решить </a:t>
            </a:r>
          </a:p>
          <a:p>
            <a:pPr>
              <a:buNone/>
            </a:pPr>
            <a:r>
              <a:rPr lang="ru-RU" dirty="0" smtClean="0"/>
              <a:t>следующую задачу.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01008"/>
            <a:ext cx="21907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332656"/>
            <a:ext cx="8291264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Автомобиль приближается к городу. </a:t>
            </a:r>
          </a:p>
          <a:p>
            <a:pPr algn="just">
              <a:buNone/>
            </a:pPr>
            <a:r>
              <a:rPr lang="ru-RU" dirty="0" smtClean="0"/>
              <a:t>На улицах города установлен знак </a:t>
            </a:r>
          </a:p>
          <a:p>
            <a:pPr algn="just">
              <a:buNone/>
            </a:pPr>
            <a:r>
              <a:rPr lang="ru-RU" dirty="0" smtClean="0"/>
              <a:t>дорожного движения, который </a:t>
            </a:r>
          </a:p>
          <a:p>
            <a:pPr algn="just">
              <a:buNone/>
            </a:pPr>
            <a:r>
              <a:rPr lang="ru-RU" dirty="0" smtClean="0"/>
              <a:t>ограничивает скорость движения по городу.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кабине автомобиля установлен </a:t>
            </a:r>
          </a:p>
          <a:p>
            <a:pPr>
              <a:buNone/>
            </a:pPr>
            <a:r>
              <a:rPr lang="ru-RU" dirty="0" smtClean="0"/>
              <a:t>спидометр − прибор, показывающий </a:t>
            </a:r>
          </a:p>
          <a:p>
            <a:pPr>
              <a:buNone/>
            </a:pPr>
            <a:r>
              <a:rPr lang="ru-RU" dirty="0" smtClean="0"/>
              <a:t>скорость движения.</a:t>
            </a:r>
          </a:p>
          <a:p>
            <a:endParaRPr lang="ru-RU" dirty="0"/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32656"/>
            <a:ext cx="1966505" cy="30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4141522" cy="18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3356992"/>
            <a:ext cx="8153400" cy="2769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Нарушим </a:t>
            </a:r>
            <a:r>
              <a:rPr lang="ru-RU" dirty="0" smtClean="0"/>
              <a:t>ли </a:t>
            </a:r>
            <a:r>
              <a:rPr lang="ru-RU" dirty="0" smtClean="0"/>
              <a:t> </a:t>
            </a:r>
            <a:r>
              <a:rPr lang="ru-RU" dirty="0" smtClean="0"/>
              <a:t>правила уличного движения, если не </a:t>
            </a:r>
            <a:r>
              <a:rPr lang="ru-RU" dirty="0" smtClean="0"/>
              <a:t>снизим </a:t>
            </a:r>
            <a:r>
              <a:rPr lang="ru-RU" dirty="0" smtClean="0"/>
              <a:t>скорость?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4141522" cy="18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1966505" cy="30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На рисунке спидометр показывает скорость 90 </a:t>
            </a:r>
            <a:r>
              <a:rPr lang="ru-RU" dirty="0" smtClean="0"/>
              <a:t>км/ч, а знак ограничивает скорость до 60км/ч.  </a:t>
            </a:r>
            <a:r>
              <a:rPr lang="ru-RU" dirty="0" smtClean="0"/>
              <a:t>Значит, если </a:t>
            </a:r>
            <a:r>
              <a:rPr lang="ru-RU" dirty="0" smtClean="0"/>
              <a:t>не снизить скорость</a:t>
            </a:r>
            <a:r>
              <a:rPr lang="ru-RU" dirty="0" smtClean="0"/>
              <a:t>, то </a:t>
            </a:r>
            <a:r>
              <a:rPr lang="ru-RU" dirty="0" smtClean="0"/>
              <a:t>нарушим </a:t>
            </a:r>
            <a:r>
              <a:rPr lang="ru-RU" dirty="0" smtClean="0"/>
              <a:t>правила дорожного движения.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На сколько делений и в какую сторону передвинется стрелка, когда скорость снизится до 50 км/ч?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4141522" cy="18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При снижении скорости до 50 км/ч, стрелка спидометра передвинется влево на 4 деления.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12759" b="4305"/>
          <a:stretch>
            <a:fillRect/>
          </a:stretch>
        </p:blipFill>
        <p:spPr bwMode="auto">
          <a:xfrm>
            <a:off x="395536" y="548680"/>
            <a:ext cx="410527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48680"/>
            <a:ext cx="4141522" cy="18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Каким будет показание спидометра, когда автомобиль остановится?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4664"/>
            <a:ext cx="4141522" cy="18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При остановке автомобиля спидометр покажет скорость </a:t>
            </a:r>
            <a:r>
              <a:rPr lang="ru-RU" b="1" dirty="0" smtClean="0"/>
              <a:t>0</a:t>
            </a:r>
            <a:r>
              <a:rPr lang="ru-RU" dirty="0" smtClean="0"/>
              <a:t> км/ч.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90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2023-02-12T14:42:21Z</dcterms:created>
  <dcterms:modified xsi:type="dcterms:W3CDTF">2023-02-19T14:19:31Z</dcterms:modified>
</cp:coreProperties>
</file>