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sldIdLst>
    <p:sldId id="256" r:id="rId2"/>
    <p:sldId id="270" r:id="rId3"/>
    <p:sldId id="295" r:id="rId4"/>
    <p:sldId id="296" r:id="rId5"/>
    <p:sldId id="301" r:id="rId6"/>
    <p:sldId id="302" r:id="rId7"/>
    <p:sldId id="282" r:id="rId8"/>
    <p:sldId id="281" r:id="rId9"/>
    <p:sldId id="287" r:id="rId10"/>
    <p:sldId id="283" r:id="rId11"/>
    <p:sldId id="284" r:id="rId12"/>
    <p:sldId id="285" r:id="rId13"/>
    <p:sldId id="299" r:id="rId14"/>
    <p:sldId id="300" r:id="rId15"/>
    <p:sldId id="307" r:id="rId16"/>
    <p:sldId id="286" r:id="rId17"/>
    <p:sldId id="276" r:id="rId18"/>
    <p:sldId id="298" r:id="rId19"/>
    <p:sldId id="304" r:id="rId20"/>
    <p:sldId id="303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65B06-2940-47E1-9DD5-EDDE58166B6B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D507-884B-4C1A-B644-B8B07E7148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82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D507-884B-4C1A-B644-B8B07E71480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7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D507-884B-4C1A-B644-B8B07E71480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27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0"/>
            <a:ext cx="7098012" cy="6286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класс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«Пожар»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Учитель: Бородина Наталья Петровна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uk-UA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высшей</a:t>
            </a: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категории</a:t>
            </a:r>
            <a:endParaRPr lang="uk-UA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</a:t>
            </a: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общеобразовательное</a:t>
            </a: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</a:t>
            </a:r>
            <a:endParaRPr lang="uk-UA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Луганской</a:t>
            </a: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Народной</a:t>
            </a: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Республики</a:t>
            </a:r>
            <a:endParaRPr lang="uk-UA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ТЕПЛОВСКИЙ УЧЕБНО-ВОСПИТАТЕЛЬНЫЙ КОМПЛЕКС С.ТЁПЛОЕ”</a:t>
            </a:r>
            <a:endParaRPr lang="ru-RU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– 2023 учебный год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IMG_20230123_1248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328614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ADMIN\Desktop\Изображени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214422"/>
            <a:ext cx="257176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v/VxBOgKpYt93F8jkC60PiawQymd24SrNGMHoUnTeIfW/slide-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85728"/>
            <a:ext cx="3214710" cy="2000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Скачать обои &quot;Ракета&quot; на телефон в высоком качестве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571744"/>
            <a:ext cx="164307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еросиновая лампа арт - 23 фото - картинки и рисунки: скачать бесплатно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571744"/>
            <a:ext cx="1633528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качать обои &quot;Камин&quot; на телефон в высоком качестве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28"/>
            <a:ext cx="3071834" cy="19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алют: 2 тыс изображений найдено в Яндекс Картинках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571744"/>
            <a:ext cx="1785950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vv.com.ua/sites/default/files/annonceimage/20121001144517.jpg">
            <a:extLst>
              <a:ext uri="{FF2B5EF4-FFF2-40B4-BE49-F238E27FC236}">
                <a16:creationId xmlns:a16="http://schemas.microsoft.com/office/drawing/2014/main" id="{3F38FD55-0628-4196-9167-A407EA0C46F2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1868" y="4786322"/>
            <a:ext cx="1785950" cy="17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petshop.hypermag.ru/uploaded_files/shop_images/33/69807/medium-69807.jpg">
            <a:extLst>
              <a:ext uri="{FF2B5EF4-FFF2-40B4-BE49-F238E27FC236}">
                <a16:creationId xmlns:a16="http://schemas.microsoft.com/office/drawing/2014/main" id="{B6F5675B-A7AB-4A1D-BF6A-EF3FD4768EEE}"/>
              </a:ext>
            </a:extLst>
          </p:cNvPr>
          <p:cNvPicPr/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7950" y="4786322"/>
            <a:ext cx="1928826" cy="17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ds04.infourok.ru/uploads/ex/0c65/001282f4-99fabab5/hello_html_m7dacb653.gif">
            <a:extLst>
              <a:ext uri="{FF2B5EF4-FFF2-40B4-BE49-F238E27FC236}">
                <a16:creationId xmlns:a16="http://schemas.microsoft.com/office/drawing/2014/main" id="{00A67033-5BD6-40AF-AAA1-0D0639C3C5F3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4643446"/>
            <a:ext cx="1714512" cy="188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7EA53D3-4238-4D73-8307-7468CD9A3E6C}"/>
              </a:ext>
            </a:extLst>
          </p:cNvPr>
          <p:cNvGrpSpPr/>
          <p:nvPr/>
        </p:nvGrpSpPr>
        <p:grpSpPr>
          <a:xfrm>
            <a:off x="7143768" y="2571744"/>
            <a:ext cx="1643074" cy="1772082"/>
            <a:chOff x="193470" y="1201316"/>
            <a:chExt cx="2383736" cy="2448272"/>
          </a:xfrm>
        </p:grpSpPr>
        <p:sp>
          <p:nvSpPr>
            <p:cNvPr id="8" name="Облако 7">
              <a:extLst>
                <a:ext uri="{FF2B5EF4-FFF2-40B4-BE49-F238E27FC236}">
                  <a16:creationId xmlns:a16="http://schemas.microsoft.com/office/drawing/2014/main" id="{BEA1B7B8-2883-4B0A-AB06-1F4FA115A180}"/>
                </a:ext>
              </a:extLst>
            </p:cNvPr>
            <p:cNvSpPr/>
            <p:nvPr/>
          </p:nvSpPr>
          <p:spPr>
            <a:xfrm flipH="1">
              <a:off x="1259632" y="3217540"/>
              <a:ext cx="792088" cy="432048"/>
            </a:xfrm>
            <a:prstGeom prst="cloud">
              <a:avLst/>
            </a:prstGeom>
            <a:solidFill>
              <a:srgbClr val="AB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pic>
          <p:nvPicPr>
            <p:cNvPr id="9" name="Picture 4" descr="https://images.ua.prom.st/111449887_w640_h640_dekoratsiya_pechka.jpg">
              <a:extLst>
                <a:ext uri="{FF2B5EF4-FFF2-40B4-BE49-F238E27FC236}">
                  <a16:creationId xmlns:a16="http://schemas.microsoft.com/office/drawing/2014/main" id="{37BEEC26-28E2-4B7F-ACD8-9D05C241AD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3470" y="1201316"/>
              <a:ext cx="2383736" cy="2065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42910" y="500042"/>
            <a:ext cx="850109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Огонь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s://i.ytimg.com/vi/y5htT0h54Hg/maxresdefaul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71546"/>
            <a:ext cx="2571768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ytimg.com/vi/mYxvCZe_WxI/maxresdefaul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071546"/>
            <a:ext cx="2500330" cy="17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Потушите Сибирь: о пирамиде потребностей, горящих лесах и экономической  целесообразности | Академика | Дзен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071545"/>
            <a:ext cx="2327270" cy="178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чему бензин нельзя тушить водой? - Детская онлайн энциклопедия «Хочу всё  знать»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000372"/>
            <a:ext cx="3000396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В Крыму четверо детей получили ожоги, играя с канистрой с бензином -  РосИнформ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3000372"/>
            <a:ext cx="2928958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ричины возгорания электропроводки в квартире и меры защиты от него  Эксплуатация различных электрических приборов.. | ВКонтакте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857760"/>
            <a:ext cx="2500330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Греется кабель – что делать, причины нагрева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857760"/>
            <a:ext cx="2428892" cy="157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Саратов | &quot;Глаз народа&quot;. В Пугачеве горит автомобильная заправка -  БезФормата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857760"/>
            <a:ext cx="2500330" cy="1543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500166" y="357166"/>
            <a:ext cx="500066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Огонь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en-US" sz="2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символ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 Греции зажжён Олимпийский огонь для Игр в Токио - Парламентская газе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3786190"/>
            <a:ext cx="4857784" cy="252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Вечный огонь | Вечный огонь, Открытки, Детски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4572032" cy="27146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Государственные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символы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s://placepic.ru/wp-content/uploads/2021/05/1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00808"/>
            <a:ext cx="777240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Народные символы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Місце для вмісту 3" descr="Символы русской культуры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7920880" cy="4853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02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Физкультминутка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Ча-ча-ча печка очень горяча.</a:t>
            </a:r>
          </a:p>
          <a:p>
            <a:r>
              <a:rPr lang="ru-RU" sz="4800" b="1" dirty="0" err="1" smtClean="0"/>
              <a:t>Чи-чи</a:t>
            </a:r>
            <a:r>
              <a:rPr lang="ru-RU" sz="4800" b="1" dirty="0" smtClean="0"/>
              <a:t> -</a:t>
            </a:r>
            <a:r>
              <a:rPr lang="ru-RU" sz="4800" b="1" dirty="0" err="1" smtClean="0"/>
              <a:t>чи</a:t>
            </a:r>
            <a:r>
              <a:rPr lang="ru-RU" sz="4800" b="1" dirty="0" smtClean="0"/>
              <a:t> печет печка калачи.</a:t>
            </a:r>
          </a:p>
          <a:p>
            <a:r>
              <a:rPr lang="ru-RU" sz="4800" b="1" dirty="0" smtClean="0"/>
              <a:t>Чу-чу-чу будет всем по калачу.</a:t>
            </a:r>
          </a:p>
          <a:p>
            <a:r>
              <a:rPr lang="ru-RU" sz="4800" b="1" dirty="0" err="1" smtClean="0"/>
              <a:t>Чо-чо-чо</a:t>
            </a:r>
            <a:r>
              <a:rPr lang="ru-RU" sz="4800" b="1" dirty="0" smtClean="0"/>
              <a:t> осторожно горячо.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571604" y="285728"/>
            <a:ext cx="557216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Причины возникновения пожара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Картинки по запросу зажигалка картинка для де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1357322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оробка спичек стоковое фото. изображение насчитывающей oð¶oð³ - 6021059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785794"/>
            <a:ext cx="1500198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785794"/>
            <a:ext cx="4857784" cy="1500197"/>
          </a:xfrm>
          <a:prstGeom prst="rect">
            <a:avLst/>
          </a:prstGeom>
          <a:noFill/>
        </p:spPr>
      </p:pic>
      <p:pic>
        <p:nvPicPr>
          <p:cNvPr id="6" name="Рисунок 5" descr="Памятка по пожарной безопасности в лесах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428868"/>
            <a:ext cx="1762127" cy="126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остер домиком (47 фото) - красивые картинки и HD фото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428868"/>
            <a:ext cx="1814518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иротехника картинки для детей: 2 тыс изображений найдено в Яндекс Картинках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2428868"/>
            <a:ext cx="1862140" cy="128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slova.by/images/2020_news/06_september/-5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2428868"/>
            <a:ext cx="2000264" cy="126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Правила поведения при пожаре: разбор ситуаций и план действия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786190"/>
            <a:ext cx="1714512" cy="1381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удар молнии: 2 тыс изображений найдено в Яндекс Картинках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786190"/>
            <a:ext cx="1857388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МЧС: Неосторожное обращение с огнем! – Ясиноватая - мой город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786190"/>
            <a:ext cx="1876429" cy="135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786191"/>
            <a:ext cx="2000264" cy="1357322"/>
          </a:xfrm>
          <a:prstGeom prst="rect">
            <a:avLst/>
          </a:prstGeom>
          <a:noFill/>
        </p:spPr>
      </p:pic>
      <p:pic>
        <p:nvPicPr>
          <p:cNvPr id="14" name="Рисунок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286388"/>
            <a:ext cx="3000396" cy="1214446"/>
          </a:xfrm>
          <a:prstGeom prst="rect">
            <a:avLst/>
          </a:prstGeom>
          <a:noFill/>
        </p:spPr>
      </p:pic>
      <p:pic>
        <p:nvPicPr>
          <p:cNvPr id="15" name="Рисунок 14" descr="Греется кабель – что делать, причины нагрева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5286388"/>
            <a:ext cx="3343278" cy="12144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4"/>
          <p:cNvSpPr txBox="1">
            <a:spLocks/>
          </p:cNvSpPr>
          <p:nvPr/>
        </p:nvSpPr>
        <p:spPr>
          <a:xfrm>
            <a:off x="571472" y="214290"/>
            <a:ext cx="8072494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ЗАГАДКА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1547664" y="4725144"/>
            <a:ext cx="2643776" cy="23082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1214422"/>
            <a:ext cx="3786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Смел огонь, они смелее,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Он силён, они сильнее,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Их огнём не испугать,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Им к огню не привыкать!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9256" y="3071810"/>
            <a:ext cx="3013936" cy="342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В Петушинском районе пожарные тушат три дачных дома в деревне Ветч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428736"/>
            <a:ext cx="4357718" cy="327184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857356" y="5286388"/>
            <a:ext cx="3054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Пожарные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4"/>
          <p:cNvSpPr txBox="1">
            <a:spLocks/>
          </p:cNvSpPr>
          <p:nvPr/>
        </p:nvSpPr>
        <p:spPr>
          <a:xfrm>
            <a:off x="571472" y="214290"/>
            <a:ext cx="8072494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ворческое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задание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Содержимое 14"/>
          <p:cNvSpPr txBox="1">
            <a:spLocks/>
          </p:cNvSpPr>
          <p:nvPr/>
        </p:nvSpPr>
        <p:spPr>
          <a:xfrm>
            <a:off x="571472" y="1000108"/>
            <a:ext cx="8072494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Памятка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8326895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1</a:t>
            </a:r>
            <a:r>
              <a:rPr kumimoji="0" lang="ru-RU" sz="2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Набираем номер    _______ или __________.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2. Говорим 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Сообщаем  _________  горит.</a:t>
            </a:r>
            <a:endParaRPr kumimoji="0" lang="ru-RU" sz="20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4. Называем ________________ объекта, который горит.</a:t>
            </a:r>
            <a:endParaRPr kumimoji="0" lang="ru-RU" sz="20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5. Есть ли опасность для     ______________  людей.</a:t>
            </a:r>
            <a:endParaRPr kumimoji="0" lang="ru-RU" sz="20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6. Сообщаем </a:t>
            </a:r>
            <a:r>
              <a:rPr kumimoji="0" lang="uk-UA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 того, </a:t>
            </a: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звонил.</a:t>
            </a:r>
            <a:endParaRPr kumimoji="0" lang="ru-RU" sz="2000" b="0" i="0" u="none" strike="noStrike" cap="none" normalizeH="0" baseline="0" dirty="0" smtClean="0" bmk="_GoBack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 bmk="_GoBack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 bmk="_GoBack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Слова для справок:</a:t>
            </a: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112, фамилию,  что,   жизни,  адрес,  101,  здравствуйте</a:t>
            </a:r>
            <a:r>
              <a:rPr kumimoji="0" lang="ru-RU" sz="1400" b="1" i="0" u="none" strike="noStrike" cap="none" normalizeH="0" baseline="0" dirty="0" smtClean="0" bmk="_GoBack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4"/>
          <p:cNvSpPr txBox="1">
            <a:spLocks/>
          </p:cNvSpPr>
          <p:nvPr/>
        </p:nvSpPr>
        <p:spPr>
          <a:xfrm>
            <a:off x="571472" y="214290"/>
            <a:ext cx="8072494" cy="7143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4000" b="1" noProof="0" dirty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олевая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игра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⬇ Скачать картинки Мальчик с телефоном, стоковые фото Мальчик с телефоном в  хорошем качестве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7"/>
            <a:ext cx="4104456" cy="4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06" y="1735265"/>
            <a:ext cx="4591183" cy="43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86116" y="285728"/>
            <a:ext cx="2428892" cy="25003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61efe6d1b48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2286016" cy="2500330"/>
          </a:xfrm>
          <a:prstGeom prst="rect">
            <a:avLst/>
          </a:prstGeom>
        </p:spPr>
      </p:pic>
      <p:pic>
        <p:nvPicPr>
          <p:cNvPr id="2" name="Picture 2" descr="C:\Users\ADMIN\Desktop\e5f0a948d92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0042"/>
            <a:ext cx="1800200" cy="206786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1472" y="2714620"/>
            <a:ext cx="2286016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ЗЕБ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2714620"/>
            <a:ext cx="2428892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СТЬНО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1472" y="3286124"/>
            <a:ext cx="80648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БЕЗОПАСНОСТЬ</a:t>
            </a:r>
            <a:endParaRPr lang="ru-RU" sz="2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85728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6143636" y="2714620"/>
            <a:ext cx="250033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ОПАС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4286256"/>
            <a:ext cx="81439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ЗАЩИЩЁННОСТЬ             НАДЁЖНОСТЬ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5357826"/>
            <a:ext cx="806489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СОХРАННОСТЬ                   БЕЗВРЕДНОСТЬ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Петушинском районе пожарные тушат три дачных дома в деревне Ветч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281607"/>
            <a:ext cx="3798168" cy="30753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485800" y="3573017"/>
            <a:ext cx="4014192" cy="175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Памятка                  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Вызываем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пожарных»</a:t>
            </a:r>
            <a:endParaRPr lang="en-US" sz="3200" dirty="0"/>
          </a:p>
        </p:txBody>
      </p:sp>
      <p:sp>
        <p:nvSpPr>
          <p:cNvPr id="5" name="Прямокутник 4"/>
          <p:cNvSpPr/>
          <p:nvPr/>
        </p:nvSpPr>
        <p:spPr>
          <a:xfrm>
            <a:off x="4572000" y="281608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</a:t>
            </a:r>
            <a:r>
              <a:rPr lang="ru-RU" b="1" dirty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Набираем номер   </a:t>
            </a:r>
            <a:r>
              <a:rPr lang="ru-RU" b="1" dirty="0" smtClean="0" bmk="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101 </a:t>
            </a:r>
            <a:r>
              <a:rPr lang="ru-RU" b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или  </a:t>
            </a:r>
            <a:r>
              <a:rPr lang="ru-RU" b="1" dirty="0" smtClean="0" bmk="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112.</a:t>
            </a:r>
            <a:r>
              <a:rPr lang="ru-RU" b="1" dirty="0" smtClean="0" bmk="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b="1" dirty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Говорим  </a:t>
            </a:r>
            <a:r>
              <a:rPr lang="ru-RU" b="1" dirty="0" smtClean="0" bmk="_GoBack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здравствуйте.</a:t>
            </a:r>
            <a:endParaRPr lang="ru-RU" b="1" dirty="0" bmk="_GoBack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Сообщаем  </a:t>
            </a:r>
            <a:r>
              <a:rPr lang="ru-RU" b="1" dirty="0" smtClean="0" bmk="_GoBack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горит.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Называем </a:t>
            </a:r>
            <a:r>
              <a:rPr lang="ru-RU" b="1" dirty="0" smtClean="0" bmk="_GoBack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</a:t>
            </a:r>
            <a:r>
              <a:rPr lang="ru-RU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объекта, который</a:t>
            </a:r>
            <a:endParaRPr lang="ru-RU" dirty="0" bmk="_GoBack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 bmk="_GoBack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горит</a:t>
            </a:r>
            <a:r>
              <a:rPr lang="ru-RU" b="1" dirty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b="1" dirty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Есть ли опасность для  </a:t>
            </a:r>
            <a:r>
              <a:rPr lang="ru-RU" b="1" dirty="0" smtClean="0" bmk="_GoBack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</a:t>
            </a:r>
            <a:r>
              <a:rPr lang="ru-RU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людей. </a:t>
            </a:r>
            <a:r>
              <a:rPr lang="ru-RU" b="1" dirty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Сообщаем </a:t>
            </a:r>
            <a:r>
              <a:rPr lang="uk-UA" b="1" dirty="0" err="1" smtClean="0" bmk="_GoBack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фамилию</a:t>
            </a:r>
            <a:r>
              <a:rPr lang="uk-UA" b="1" dirty="0" smtClean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b="1" dirty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того, </a:t>
            </a:r>
            <a:r>
              <a:rPr lang="ru-RU" b="1" dirty="0" bmk="_GoBack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звонил.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404664"/>
            <a:ext cx="7128792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мои документы\школьная папка\Картинки\картинки 1\Картинки из интернета\Безымянный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88840"/>
            <a:ext cx="4608512" cy="416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9155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1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ИНДИВИДУАЛЬНАЯ  РАБОТА  С  КАРТОЧКАМИ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«Безопасность дома»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142984"/>
            <a:ext cx="8643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Какой из этих предметов опасно брать мокрыми руками?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полотенце;        б) утюг;           в) ложку;         г) нож.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(Фен, электрочайник, поврежденную переноску, телефон (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буквой б)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2571744"/>
            <a:ext cx="80724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Без взрослых никогда нельзя брать в рот: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сок;       б) молоко;          в) лекарство;         г) хлеб.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(Незнакомые  ягоды (под буквой в))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57224" y="3714752"/>
            <a:ext cx="77153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Соедините линиями предметы и опасности, которые они несут.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00100" y="4214818"/>
            <a:ext cx="7643866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Розетка                                                                      ожог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Чайник                                                                      падение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Сломанный стул, табурет                                        удар током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Шампур                                                                    отравление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Лекарство                                                                  повреждение пальцев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Соковыжималка, мясорубка                                    повреждение зрения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95989" y="548680"/>
            <a:ext cx="8229600" cy="19627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ПРОВЕРКА  РАБОТЫ  С  КАРТОЧКАМИ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Безопасность дома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71744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Какой из этих предметов опасно брать мокрыми руками?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929066"/>
            <a:ext cx="8229600" cy="7254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Правильный ответ     Б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714884"/>
            <a:ext cx="77936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Без взрослых никогда нельзя брать в рот: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0034" y="5643578"/>
            <a:ext cx="8229600" cy="7254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Правильный ответ    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428604"/>
            <a:ext cx="8229600" cy="72547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3. ИНДИВИДУАЛЬНАЯ  РАБОТА  С  КАРТОЧКАМИ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44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Безопасность дома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6014990" y="2105891"/>
            <a:ext cx="2643206" cy="12511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ожог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6022305" y="3593408"/>
            <a:ext cx="2643206" cy="12037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падение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6016950" y="5379334"/>
            <a:ext cx="2532250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Удар током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408139" y="2152435"/>
            <a:ext cx="2643206" cy="12553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розетка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10" name="Содержимое 4"/>
          <p:cNvSpPr txBox="1">
            <a:spLocks/>
          </p:cNvSpPr>
          <p:nvPr/>
        </p:nvSpPr>
        <p:spPr>
          <a:xfrm>
            <a:off x="428596" y="3593408"/>
            <a:ext cx="2643206" cy="12037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чайник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11" name="Содержимое 4"/>
          <p:cNvSpPr txBox="1">
            <a:spLocks/>
          </p:cNvSpPr>
          <p:nvPr/>
        </p:nvSpPr>
        <p:spPr>
          <a:xfrm>
            <a:off x="433291" y="5379334"/>
            <a:ext cx="2643206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err="1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сломаный</a:t>
            </a: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стул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cxnSp>
        <p:nvCxnSpPr>
          <p:cNvPr id="12" name="Прямая со стрелкой 9"/>
          <p:cNvCxnSpPr/>
          <p:nvPr/>
        </p:nvCxnSpPr>
        <p:spPr>
          <a:xfrm>
            <a:off x="3108367" y="2780114"/>
            <a:ext cx="2663244" cy="298767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0"/>
          <p:cNvCxnSpPr/>
          <p:nvPr/>
        </p:nvCxnSpPr>
        <p:spPr>
          <a:xfrm flipV="1">
            <a:off x="3201545" y="2592502"/>
            <a:ext cx="2756423" cy="168144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0"/>
          <p:cNvCxnSpPr/>
          <p:nvPr/>
        </p:nvCxnSpPr>
        <p:spPr>
          <a:xfrm flipV="1">
            <a:off x="3180019" y="4077074"/>
            <a:ext cx="2777949" cy="187832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40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4"/>
          <p:cNvSpPr txBox="1">
            <a:spLocks/>
          </p:cNvSpPr>
          <p:nvPr/>
        </p:nvSpPr>
        <p:spPr>
          <a:xfrm>
            <a:off x="5940152" y="1196752"/>
            <a:ext cx="2808312" cy="11464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отравление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3" name="Содержимое 4"/>
          <p:cNvSpPr txBox="1">
            <a:spLocks/>
          </p:cNvSpPr>
          <p:nvPr/>
        </p:nvSpPr>
        <p:spPr>
          <a:xfrm>
            <a:off x="5940152" y="2996952"/>
            <a:ext cx="2808312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Повреждение пальцев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940152" y="5157192"/>
            <a:ext cx="280831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Повреждение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зрения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683568" y="1196752"/>
            <a:ext cx="2808312" cy="11464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500" b="1" dirty="0" smtClean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шампур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83568" y="2996952"/>
            <a:ext cx="2808312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лекарство</a:t>
            </a: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699204" y="5193196"/>
            <a:ext cx="2880320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1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мясорубка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600" b="1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</a:rPr>
              <a:t>соковыжималка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</a:endParaRPr>
          </a:p>
        </p:txBody>
      </p:sp>
      <p:cxnSp>
        <p:nvCxnSpPr>
          <p:cNvPr id="8" name="Прямая со стрелкой 9"/>
          <p:cNvCxnSpPr/>
          <p:nvPr/>
        </p:nvCxnSpPr>
        <p:spPr>
          <a:xfrm>
            <a:off x="3404236" y="2034824"/>
            <a:ext cx="2448272" cy="352839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579524" y="1844824"/>
            <a:ext cx="2272984" cy="1800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0"/>
          <p:cNvCxnSpPr>
            <a:stCxn id="7" idx="3"/>
          </p:cNvCxnSpPr>
          <p:nvPr/>
        </p:nvCxnSpPr>
        <p:spPr>
          <a:xfrm flipV="1">
            <a:off x="3579524" y="3789040"/>
            <a:ext cx="2272984" cy="198022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90" y="3143248"/>
          <a:ext cx="6334146" cy="2714645"/>
        </p:xfrm>
        <a:graphic>
          <a:graphicData uri="http://schemas.openxmlformats.org/drawingml/2006/table">
            <a:tbl>
              <a:tblPr/>
              <a:tblGrid>
                <a:gridCol w="63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2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2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38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38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38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4292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9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92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628" marR="616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428604"/>
          <a:ext cx="6077585" cy="2453640"/>
        </p:xfrm>
        <a:graphic>
          <a:graphicData uri="http://schemas.openxmlformats.org/drawingml/2006/table">
            <a:tbl>
              <a:tblPr/>
              <a:tblGrid>
                <a:gridCol w="303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1.Дремлют в домике девчонки –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Красные шапчонки.    (Спички.)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2.Шипит и злится, воды боится,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 языком, а не лает,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Без зубов, а кусает.   (Огонь.)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3.В брезентовой куртке и в каске,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Забыв про кольчужную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бронь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Решительно и без опаски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Бросается рыцарь в огонь.    (Пожарный.)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4.Таять может, да не лед,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Не фонарь, а свет даёт.    (Свеча.)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914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5. Сидит на крыше всех выше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         И дымом дышит.      (Труба.)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ртинка горящего дома - 62 фото - картинки и рисунки: скачать бесплатн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71744"/>
            <a:ext cx="7643866" cy="3643338"/>
          </a:xfrm>
          <a:prstGeom prst="rect">
            <a:avLst/>
          </a:prstGeom>
          <a:noFill/>
          <a:ln>
            <a:noFill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428604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Пожар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пламя, которое охватывает и уничтожает что-нибудь. 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Говорят: Большой, лесной пожар. Тушить пожар. Вспыхнул пожар. В доме возник пожар.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Пожар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неконтролируемый процесс горения, сопровождающийся 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уничтожением материальных ценностей и создающий опасность для жизни людей.       (По словарю Ожегова)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000100" y="714356"/>
            <a:ext cx="692948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Узнаем основные правила противопожарной безопасности.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Научимся вызывать пожарных по телефону.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785786" y="357166"/>
            <a:ext cx="69294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 УРОКА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Телефонный этикет для мальчика — Новый геро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18314"/>
            <a:ext cx="3888432" cy="3063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а пожара с пожарным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18314"/>
            <a:ext cx="4104456" cy="3063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597</Words>
  <Application>Microsoft Office PowerPoint</Application>
  <PresentationFormat>Экран (4:3)</PresentationFormat>
  <Paragraphs>158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Государственные символы</vt:lpstr>
      <vt:lpstr>Народные символы</vt:lpstr>
      <vt:lpstr>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 25</cp:lastModifiedBy>
  <cp:revision>144</cp:revision>
  <dcterms:modified xsi:type="dcterms:W3CDTF">2023-11-20T08:29:17Z</dcterms:modified>
</cp:coreProperties>
</file>