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</p:sldMasterIdLst>
  <p:notesMasterIdLst>
    <p:notesMasterId r:id="rId19"/>
  </p:notesMasterIdLst>
  <p:sldIdLst>
    <p:sldId id="259" r:id="rId2"/>
    <p:sldId id="264" r:id="rId3"/>
    <p:sldId id="266" r:id="rId4"/>
    <p:sldId id="267" r:id="rId5"/>
    <p:sldId id="268" r:id="rId6"/>
    <p:sldId id="265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D8F"/>
    <a:srgbClr val="CBF367"/>
    <a:srgbClr val="CCFF66"/>
    <a:srgbClr val="9BD210"/>
    <a:srgbClr val="6A6F61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6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F076B-588C-4528-9DB5-994F22977FC1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52FE2-D3AB-452C-ACA6-3B8D51481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7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52FE2-D3AB-452C-ACA6-3B8D5148148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81">
            <a:off x="-78422" y="-84164"/>
            <a:ext cx="9271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9" y="3939783"/>
            <a:ext cx="1090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75037"/>
            <a:ext cx="1169987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1169987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9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67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6644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9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42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61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59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3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5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6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1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54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9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5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88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1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54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619672" y="123094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1513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4225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484784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006" y="28629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23220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4474" y="115142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48478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4474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4474" y="4232200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5149316" y="1484092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165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9316" y="2853734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9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8690" y="423220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198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3532" y="115140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187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148409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288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3532" y="28537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532" y="423219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7884" y="5733256"/>
            <a:ext cx="3240360" cy="93610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15*11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4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7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80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8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96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0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12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20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619672" y="123094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1514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4225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23220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48478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4474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7092280" y="148409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288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3532" y="28537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532" y="423219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7884" y="5733256"/>
            <a:ext cx="3240360" cy="93610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16*18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2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619672" y="123094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423220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48478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3204474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148409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288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3532" y="28537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532" y="423219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7884" y="5733256"/>
            <a:ext cx="3240360" cy="93610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11*14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619672" y="123094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423220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3203848" y="148478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4474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3532" y="28537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532" y="423219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7884" y="5733256"/>
            <a:ext cx="3240360" cy="93610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45:9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619672" y="123094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1259632" y="423220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48478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3532" y="28537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532" y="423219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7884" y="5733256"/>
            <a:ext cx="3240360" cy="93610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17*12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619672" y="123094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423220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3532" y="28537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hlinkClick r:id="rId4" action="ppaction://hlinksldjump"/>
          </p:cNvPr>
          <p:cNvSpPr/>
          <p:nvPr/>
        </p:nvSpPr>
        <p:spPr>
          <a:xfrm>
            <a:off x="7093532" y="423219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7884" y="5733256"/>
            <a:ext cx="3240360" cy="93610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24:2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619672" y="123094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hlinkClick r:id="rId4" action="ppaction://hlinksldjump"/>
          </p:cNvPr>
          <p:cNvSpPr/>
          <p:nvPr/>
        </p:nvSpPr>
        <p:spPr>
          <a:xfrm>
            <a:off x="7093532" y="28537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532" y="423219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7884" y="5733256"/>
            <a:ext cx="3240360" cy="93610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1*27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475656" y="115141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3532" y="28537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7884" y="5733256"/>
            <a:ext cx="3240360" cy="93610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105*2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043608" y="143087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hlinkClick r:id="" action="ppaction://noaction"/>
          </p:cNvPr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домой 2">
            <a:hlinkClick r:id="" action="ppaction://hlinkshowjump?jump=endshow" highlightClick="1"/>
          </p:cNvPr>
          <p:cNvSpPr/>
          <p:nvPr/>
        </p:nvSpPr>
        <p:spPr>
          <a:xfrm>
            <a:off x="8388424" y="6237312"/>
            <a:ext cx="504056" cy="463385"/>
          </a:xfrm>
          <a:prstGeom prst="actionButtonHo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1124459">
            <a:off x="3539910" y="5681079"/>
            <a:ext cx="33850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stral" pitchFamily="66" charset="0"/>
              </a:rPr>
              <a:t>Молодцы!</a:t>
            </a:r>
            <a:endParaRPr lang="ru-RU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istral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breeze.wav"/>
          </p:stSnd>
        </p:sndAc>
      </p:transition>
    </mc:Choice>
    <mc:Fallback xmlns="">
      <p:transition spd="slow" advClick="0"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619672" y="123094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1513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4225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484784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0258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218726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4474" y="115142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48478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4474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4474" y="4232200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9316" y="1484092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165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9316" y="2853734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9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5148690" y="423220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198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3532" y="115140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187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148409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288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3532" y="28537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532" y="423219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7884" y="5733256"/>
            <a:ext cx="3240360" cy="93610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18*11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Текст 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62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7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8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94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02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10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1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2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619672" y="123094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60258" y="10817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4225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484784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0258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23220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4474" y="115142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48478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4474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4474" y="4232200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5149316" y="2853734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9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8690" y="423220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198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3532" y="115140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187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148409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288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3532" y="28537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532" y="423219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7884" y="5733256"/>
            <a:ext cx="3240360" cy="93610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27:3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62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7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8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9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02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10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619672" y="123094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1514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4225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259632" y="1484784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0258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23220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4474" y="115142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48478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4474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4474" y="4232200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9316" y="2853734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9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3532" y="115140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187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148409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288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3532" y="28537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532" y="423219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7884" y="5733256"/>
            <a:ext cx="3240360" cy="93610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45:3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6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70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8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94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02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619672" y="123094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1514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4225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484784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0258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23220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4474" y="115142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48478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4474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4474" y="4232200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7093532" y="115140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187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148409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288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3532" y="28537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532" y="423219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7884" y="5733256"/>
            <a:ext cx="3240360" cy="93610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17*11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6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70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86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94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619672" y="123094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1514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4225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260258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23220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4474" y="115142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48478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4474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4474" y="4232200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3532" y="115140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187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148409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288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3532" y="28537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532" y="423219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7884" y="5733256"/>
            <a:ext cx="3240360" cy="93610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45*45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6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70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8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619672" y="123094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1514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4225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0258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23220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3204474" y="115142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48478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4474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4474" y="4232200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148409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288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3532" y="28537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532" y="423219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7884" y="5733256"/>
            <a:ext cx="3240360" cy="93610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0*39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62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70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619672" y="123094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1514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4225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23220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4474" y="115142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48478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4474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3204474" y="4232200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148409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288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3532" y="28537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532" y="423219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7884" y="5733256"/>
            <a:ext cx="3240360" cy="93610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49:7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62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70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24gadget.ru/uploads/posts/2016-04/1461328367_podride-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30788" r="15566" b="5090"/>
          <a:stretch/>
        </p:blipFill>
        <p:spPr bwMode="auto">
          <a:xfrm>
            <a:off x="1619672" y="123094"/>
            <a:ext cx="7200799" cy="54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1259632" y="11514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4225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23220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204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48478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4474" y="2853735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154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4474" y="4232200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690" y="11514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210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1484091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288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3532" y="2853733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27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532" y="4232199"/>
            <a:ext cx="1944216" cy="1357039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12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7884" y="5733256"/>
            <a:ext cx="3240360" cy="936104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65*65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4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3F3C"/>
                                      </p:to>
                                    </p:animClr>
                                    <p:set>
                                      <p:cBhvr>
                                        <p:cTn id="62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958</TotalTime>
  <Words>187</Words>
  <Application>Microsoft Office PowerPoint</Application>
  <PresentationFormat>Экран (4:3)</PresentationFormat>
  <Paragraphs>186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Mistral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альберт жамкочян</cp:lastModifiedBy>
  <cp:revision>91</cp:revision>
  <dcterms:created xsi:type="dcterms:W3CDTF">2015-03-29T17:15:39Z</dcterms:created>
  <dcterms:modified xsi:type="dcterms:W3CDTF">2021-02-07T05:47:30Z</dcterms:modified>
</cp:coreProperties>
</file>