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59" r:id="rId5"/>
    <p:sldId id="263" r:id="rId6"/>
    <p:sldId id="264" r:id="rId7"/>
    <p:sldId id="260" r:id="rId8"/>
    <p:sldId id="262" r:id="rId9"/>
    <p:sldId id="271" r:id="rId10"/>
    <p:sldId id="265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06" autoAdjust="0"/>
  </p:normalViewPr>
  <p:slideViewPr>
    <p:cSldViewPr>
      <p:cViewPr varScale="1">
        <p:scale>
          <a:sx n="61" d="100"/>
          <a:sy n="61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61624-E491-4E51-B497-989BCAE1D57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D0491-0201-4E08-8E0E-266F1EC7C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5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0491-0201-4E08-8E0E-266F1EC7C9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87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0491-0201-4E08-8E0E-266F1EC7C9F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.pinimg.com/originals/88/74/71/887471fbfcc9dce2cb326f0c068180b5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2336" y="438717"/>
            <a:ext cx="218270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s://i.ya-webdesign.com/images/fire-rooster-png-7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246" y="4005064"/>
            <a:ext cx="1897155" cy="24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laycast.ru/uploads/2015/01/23/1174457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3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07181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«Русская народная 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вышивка»</a:t>
            </a: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2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ubPieSlice"/>
          <p:cNvSpPr>
            <a:spLocks noEditPoints="1" noChangeArrowheads="1"/>
          </p:cNvSpPr>
          <p:nvPr/>
        </p:nvSpPr>
        <p:spPr bwMode="auto">
          <a:xfrm>
            <a:off x="1547813" y="404813"/>
            <a:ext cx="6911975" cy="61928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725"/>
                </a:moveTo>
                <a:cubicBezTo>
                  <a:pt x="21559" y="4790"/>
                  <a:pt x="1673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4643438" y="3286124"/>
            <a:ext cx="720725" cy="647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36 -0.07468 C 0.3507 -0.33202 0.17691 -0.52671 -0.02222 -0.5022 C -0.21302 -0.48139 -0.3717 -0.27792 -0.35573 -0.0259 C -0.3434 0.20717 -0.19635 0.39584 -0.01753 0.37665 C 0.14566 0.35792 0.28438 0.18428 0.27309 -0.03306 C 0.26233 -0.23075 0.13768 -0.3933 -0.01458 -0.37873 C -0.15399 -0.36254 -0.27031 -0.21873 -0.25955 -0.03561 C -0.25139 0.12855 -0.15069 0.26636 -0.02691 0.24948 C 0.08716 0.23815 0.18403 0.12763 0.17743 -0.02173 C 0.16858 -0.1526 0.09097 -0.2659 -0.00729 -0.25295 C -0.09288 -0.24601 -0.17118 -0.15977 -0.16493 -0.04578 C -0.15989 0.04948 -0.10503 0.13225 -0.03316 0.12647 C 0.02604 0.12116 0.08386 0.06659 0.07847 -0.00948 C 0.07674 -0.07214 0.04323 -0.13341 0.00052 -0.13225 C -0.03472 -0.12532 -0.06771 -0.10312 -0.06979 -0.0585 C -0.06909 -0.02983 -0.05903 -0.00509 -0.04132 0.00116 C -0.03055 0.00486 -0.02656 0.00185 -0.01719 -0.00162 " pathEditMode="relative" rAng="-503041" ptsTypes="fffffffffffffffff">
                                      <p:cBhvr>
                                        <p:cTn id="11" dur="5000" spd="-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468313" y="2781300"/>
            <a:ext cx="1008062" cy="9366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1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52" y="1928802"/>
            <a:ext cx="6872310" cy="214313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Выполнение  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творческого проекта 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Украшение 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рушника 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вышивкой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»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Users\1\Desktop\дидактич\20180210_112232.jpg"/>
          <p:cNvPicPr/>
          <p:nvPr/>
        </p:nvPicPr>
        <p:blipFill>
          <a:blip r:embed="rId2" cstate="print"/>
          <a:srcRect l="2405" t="13701" b="23664"/>
          <a:stretch>
            <a:fillRect/>
          </a:stretch>
        </p:blipFill>
        <p:spPr bwMode="auto">
          <a:xfrm>
            <a:off x="714349" y="4000504"/>
            <a:ext cx="77153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496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Спасибо за урок!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643182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«Русская народная 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вышивка.Рушник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»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3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c.pics.livejournal.com/stevekyiv/29332183/105687/105687_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3859267" cy="2734853"/>
          </a:xfrm>
          <a:prstGeom prst="rect">
            <a:avLst/>
          </a:prstGeom>
          <a:noFill/>
          <a:ln w="38100">
            <a:solidFill>
              <a:srgbClr val="003E1C"/>
            </a:solidFill>
            <a:prstDash val="sysDash"/>
            <a:miter lim="800000"/>
            <a:headEnd/>
            <a:tailEnd/>
          </a:ln>
        </p:spPr>
      </p:pic>
      <p:pic>
        <p:nvPicPr>
          <p:cNvPr id="2" name="Рисунок 1" descr="https://cs3.livemaster.ru/zhurnalfoto/7/c/3/141109234350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857232"/>
            <a:ext cx="2657761" cy="3321269"/>
          </a:xfrm>
          <a:prstGeom prst="rect">
            <a:avLst/>
          </a:prstGeom>
          <a:noFill/>
          <a:ln w="38100">
            <a:solidFill>
              <a:srgbClr val="333300"/>
            </a:solidFill>
            <a:prstDash val="sysDash"/>
            <a:miter lim="800000"/>
            <a:headEnd/>
            <a:tailEnd/>
          </a:ln>
        </p:spPr>
      </p:pic>
      <p:pic>
        <p:nvPicPr>
          <p:cNvPr id="3" name="Рисунок 2" descr="http://incolor-art.ru/artists/tropinin/images/Tropinin%2000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714620"/>
            <a:ext cx="2679987" cy="3321269"/>
          </a:xfrm>
          <a:prstGeom prst="rect">
            <a:avLst/>
          </a:prstGeom>
          <a:noFill/>
          <a:ln w="28575">
            <a:solidFill>
              <a:srgbClr val="333300"/>
            </a:solidFill>
            <a:prstDash val="sysDot"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4929198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Тропинин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785794"/>
            <a:ext cx="2207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Франц </a:t>
            </a:r>
            <a:r>
              <a:rPr lang="ru-RU" b="1" dirty="0" err="1" smtClean="0"/>
              <a:t>Ксавер</a:t>
            </a:r>
            <a:r>
              <a:rPr lang="ru-RU" b="1" dirty="0" smtClean="0"/>
              <a:t> </a:t>
            </a:r>
            <a:r>
              <a:rPr lang="ru-RU" b="1" dirty="0" err="1" smtClean="0"/>
              <a:t>Зимм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.ytimg.com/vi/hgiN2PGlbC0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4278310" cy="2406550"/>
          </a:xfrm>
          <a:prstGeom prst="rect">
            <a:avLst/>
          </a:prstGeom>
          <a:noFill/>
        </p:spPr>
      </p:pic>
      <p:pic>
        <p:nvPicPr>
          <p:cNvPr id="5126" name="Picture 6" descr="https://babyzzz.ru/wp-content/uploads/2019/10/post_5db816efe89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28670"/>
            <a:ext cx="3786214" cy="2524143"/>
          </a:xfrm>
          <a:prstGeom prst="rect">
            <a:avLst/>
          </a:prstGeom>
          <a:noFill/>
        </p:spPr>
      </p:pic>
      <p:pic>
        <p:nvPicPr>
          <p:cNvPr id="5128" name="Picture 8" descr="https://cf2.ppt-online.org/files2/slide/o/ofn4wDiQI8YezcmUXaJC7HVSyGW1TBMOlvpAZ2j5N/slide-17.jpg"/>
          <p:cNvPicPr>
            <a:picLocks noChangeAspect="1" noChangeArrowheads="1"/>
          </p:cNvPicPr>
          <p:nvPr/>
        </p:nvPicPr>
        <p:blipFill>
          <a:blip r:embed="rId4"/>
          <a:srcRect l="15893" r="9180"/>
          <a:stretch>
            <a:fillRect/>
          </a:stretch>
        </p:blipFill>
        <p:spPr bwMode="auto">
          <a:xfrm>
            <a:off x="1000100" y="1071546"/>
            <a:ext cx="2857520" cy="2137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450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5.infourok.ru/uploads/ex/0c3e/00096e95-12311583/img7.jpg"/>
          <p:cNvPicPr>
            <a:picLocks noChangeAspect="1" noChangeArrowheads="1"/>
          </p:cNvPicPr>
          <p:nvPr/>
        </p:nvPicPr>
        <p:blipFill>
          <a:blip r:embed="rId2"/>
          <a:srcRect l="6250" t="31250" r="39062" b="20833"/>
          <a:stretch>
            <a:fillRect/>
          </a:stretch>
        </p:blipFill>
        <p:spPr bwMode="auto">
          <a:xfrm>
            <a:off x="3717850" y="3000372"/>
            <a:ext cx="4783240" cy="3143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" name="Рисунок 2" descr="http://tigra-spb.ru/lib/objects_very_big_images/64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3357586" cy="24288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eddy.club/wp-content/uploads/2019/02/e4fte4bgt-3.jpg"/>
          <p:cNvPicPr>
            <a:picLocks noChangeAspect="1" noChangeArrowheads="1"/>
          </p:cNvPicPr>
          <p:nvPr/>
        </p:nvPicPr>
        <p:blipFill>
          <a:blip r:embed="rId2"/>
          <a:srcRect r="37187"/>
          <a:stretch>
            <a:fillRect/>
          </a:stretch>
        </p:blipFill>
        <p:spPr bwMode="auto">
          <a:xfrm>
            <a:off x="785786" y="1000108"/>
            <a:ext cx="4786346" cy="4495800"/>
          </a:xfrm>
          <a:prstGeom prst="rect">
            <a:avLst/>
          </a:prstGeom>
          <a:noFill/>
        </p:spPr>
      </p:pic>
      <p:pic>
        <p:nvPicPr>
          <p:cNvPr id="24580" name="Picture 4" descr="https://cs1.livemaster.ru/storage/0f/7b/4d1f7e0df01bf709631fa277735v--russkij-stil-rubaha-zhenskaya-voronezhskoj-gubernii.jpg"/>
          <p:cNvPicPr>
            <a:picLocks noChangeAspect="1" noChangeArrowheads="1"/>
          </p:cNvPicPr>
          <p:nvPr/>
        </p:nvPicPr>
        <p:blipFill>
          <a:blip r:embed="rId3" cstate="print"/>
          <a:srcRect r="30914"/>
          <a:stretch>
            <a:fillRect/>
          </a:stretch>
        </p:blipFill>
        <p:spPr bwMode="auto">
          <a:xfrm>
            <a:off x="6000760" y="857232"/>
            <a:ext cx="2273053" cy="2193448"/>
          </a:xfrm>
          <a:prstGeom prst="rect">
            <a:avLst/>
          </a:prstGeom>
          <a:noFill/>
        </p:spPr>
      </p:pic>
      <p:pic>
        <p:nvPicPr>
          <p:cNvPr id="24582" name="Picture 6" descr="https://i2.wp.com/belpressa.ru/media/news_backbone_media/2015/11/27/2-rubaha-zhen.jpg"/>
          <p:cNvPicPr>
            <a:picLocks noChangeAspect="1" noChangeArrowheads="1"/>
          </p:cNvPicPr>
          <p:nvPr/>
        </p:nvPicPr>
        <p:blipFill>
          <a:blip r:embed="rId4"/>
          <a:srcRect b="7499"/>
          <a:stretch>
            <a:fillRect/>
          </a:stretch>
        </p:blipFill>
        <p:spPr bwMode="auto">
          <a:xfrm>
            <a:off x="5857884" y="3214686"/>
            <a:ext cx="250033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nor.ru/upload/medialibrary/478/IMG_0071.JPG"/>
          <p:cNvPicPr>
            <a:picLocks noChangeAspect="1" noChangeArrowheads="1"/>
          </p:cNvPicPr>
          <p:nvPr/>
        </p:nvPicPr>
        <p:blipFill>
          <a:blip r:embed="rId2"/>
          <a:srcRect t="7130" r="24999"/>
          <a:stretch>
            <a:fillRect/>
          </a:stretch>
        </p:blipFill>
        <p:spPr bwMode="auto">
          <a:xfrm>
            <a:off x="3709136" y="1714488"/>
            <a:ext cx="4720516" cy="438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vadba-pl.ru/sites/default/files/1487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99" y="2357430"/>
            <a:ext cx="2286587" cy="3423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Показ техники выполнения </a:t>
            </a:r>
          </a:p>
        </p:txBody>
      </p:sp>
      <p:pic>
        <p:nvPicPr>
          <p:cNvPr id="13317" name="Picture 5" descr="100_81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2895600" cy="2168525"/>
          </a:xfrm>
          <a:prstGeom prst="rect">
            <a:avLst/>
          </a:prstGeom>
          <a:noFill/>
        </p:spPr>
      </p:pic>
      <p:pic>
        <p:nvPicPr>
          <p:cNvPr id="13316" name="Picture 4" descr="100_81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895600" cy="2166938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79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154363"/>
            <a:ext cx="398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4791075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pic>
        <p:nvPicPr>
          <p:cNvPr id="13322" name="Picture 10" descr="100_8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219200"/>
            <a:ext cx="2895600" cy="2168525"/>
          </a:xfrm>
          <a:prstGeom prst="rect">
            <a:avLst/>
          </a:prstGeom>
          <a:noFill/>
        </p:spPr>
      </p:pic>
      <p:pic>
        <p:nvPicPr>
          <p:cNvPr id="13321" name="Picture 9" descr="100_82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81400"/>
            <a:ext cx="2895600" cy="2168525"/>
          </a:xfrm>
          <a:prstGeom prst="rect">
            <a:avLst/>
          </a:prstGeom>
          <a:noFill/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179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154363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  </a:t>
            </a:r>
            <a:endParaRPr lang="ru-RU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4791075"/>
            <a:ext cx="258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r>
              <a:rPr lang="ru-RU" sz="900"/>
              <a:t> </a:t>
            </a:r>
            <a:endParaRPr lang="ru-RU"/>
          </a:p>
        </p:txBody>
      </p:sp>
      <p:pic>
        <p:nvPicPr>
          <p:cNvPr id="13327" name="Picture 15" descr="100_8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581400"/>
            <a:ext cx="2895600" cy="2168525"/>
          </a:xfrm>
          <a:prstGeom prst="rect">
            <a:avLst/>
          </a:prstGeom>
          <a:noFill/>
        </p:spPr>
      </p:pic>
      <p:pic>
        <p:nvPicPr>
          <p:cNvPr id="13326" name="Picture 14" descr="100_82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581400"/>
            <a:ext cx="2895600" cy="2168525"/>
          </a:xfrm>
          <a:prstGeom prst="rect">
            <a:avLst/>
          </a:prstGeom>
          <a:noFill/>
        </p:spPr>
      </p:pic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179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154363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cs typeface="Times New Roman" pitchFamily="18" charset="0"/>
              </a:rPr>
              <a:t>    </a:t>
            </a:r>
            <a:endParaRPr lang="ru-RU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4791075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pic>
        <p:nvPicPr>
          <p:cNvPr id="13331" name="Picture 19" descr="100_82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95288" y="2924175"/>
            <a:ext cx="1008062" cy="936625"/>
          </a:xfrm>
          <a:prstGeom prst="ellipse">
            <a:avLst/>
          </a:prstGeom>
          <a:gradFill rotWithShape="1">
            <a:gsLst>
              <a:gs pos="0">
                <a:srgbClr val="F1091F"/>
              </a:gs>
              <a:gs pos="100000">
                <a:srgbClr val="70040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11" dur="3000" spd="-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31</Words>
  <Application>Microsoft Office PowerPoint</Application>
  <PresentationFormat>Экран (4:3)</PresentationFormat>
  <Paragraphs>16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«Русская народная  вышивка»</vt:lpstr>
      <vt:lpstr>Слайд 2</vt:lpstr>
      <vt:lpstr>Слайд 3</vt:lpstr>
      <vt:lpstr>Слайд 4</vt:lpstr>
      <vt:lpstr>Слайд 5</vt:lpstr>
      <vt:lpstr>Слайд 6</vt:lpstr>
      <vt:lpstr>Слайд 7</vt:lpstr>
      <vt:lpstr>Показ техники выполнения </vt:lpstr>
      <vt:lpstr>Слайд 9</vt:lpstr>
      <vt:lpstr>Слайд 10</vt:lpstr>
      <vt:lpstr>Слайд 11</vt:lpstr>
      <vt:lpstr>Выполнение  творческого проекта  «Украшение рушника вышивкой» 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11</cp:revision>
  <dcterms:created xsi:type="dcterms:W3CDTF">2019-10-31T10:38:15Z</dcterms:created>
  <dcterms:modified xsi:type="dcterms:W3CDTF">2020-10-25T18:50:39Z</dcterms:modified>
</cp:coreProperties>
</file>