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6" r:id="rId5"/>
    <p:sldId id="309" r:id="rId6"/>
    <p:sldId id="307" r:id="rId7"/>
    <p:sldId id="308" r:id="rId8"/>
    <p:sldId id="320" r:id="rId9"/>
    <p:sldId id="319" r:id="rId10"/>
    <p:sldId id="318" r:id="rId11"/>
    <p:sldId id="317" r:id="rId12"/>
    <p:sldId id="316" r:id="rId13"/>
    <p:sldId id="325" r:id="rId14"/>
    <p:sldId id="324" r:id="rId15"/>
    <p:sldId id="322" r:id="rId16"/>
    <p:sldId id="328" r:id="rId17"/>
    <p:sldId id="327" r:id="rId18"/>
    <p:sldId id="326" r:id="rId19"/>
    <p:sldId id="329" r:id="rId20"/>
    <p:sldId id="334" r:id="rId21"/>
    <p:sldId id="333" r:id="rId22"/>
    <p:sldId id="33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milepost.ru/uploads/posts/2016-09/1474445158-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9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285728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22 п. Степной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1928802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СИНКВЕЙН – пять вдохновений.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5000636"/>
            <a:ext cx="285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Учитель-логопед: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Запруднева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Виталия Вячеславовна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2" descr="http://900igr.net/up/datas/64309/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478" y="0"/>
            <a:ext cx="781052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2" descr="https://ds03.infourok.ru/uploads/ex/12f4/0002495b-457e282e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479" y="0"/>
            <a:ext cx="781052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2643182"/>
            <a:ext cx="6858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ОТПУСК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Долгожданный, но не долгий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Планируешь, предполагаешь – не успеваешь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 почему хорошее так быстротечно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Мгновение</a:t>
            </a:r>
          </a:p>
        </p:txBody>
      </p:sp>
      <p:pic>
        <p:nvPicPr>
          <p:cNvPr id="18434" name="Picture 2" descr="http://dreempics.com/uploads/posts/2016-07/1468429988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7786710" cy="2772688"/>
          </a:xfrm>
          <a:prstGeom prst="rect">
            <a:avLst/>
          </a:prstGeom>
          <a:noFill/>
        </p:spPr>
      </p:pic>
      <p:pic>
        <p:nvPicPr>
          <p:cNvPr id="18436" name="Picture 4" descr="http://www.worlds.ru/photo/lithuania_25022013053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500570"/>
            <a:ext cx="4500594" cy="235742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2551837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МЕЧТА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Далёкая, манящая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Надеяться, верить, ждать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Заветные мечты сбываются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Счастье </a:t>
            </a:r>
          </a:p>
        </p:txBody>
      </p:sp>
      <p:pic>
        <p:nvPicPr>
          <p:cNvPr id="1026" name="Picture 2" descr="http://www.playcast.ru/uploads/2016/09/14/19894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3786214" cy="2596898"/>
          </a:xfrm>
          <a:prstGeom prst="rect">
            <a:avLst/>
          </a:prstGeom>
          <a:noFill/>
        </p:spPr>
      </p:pic>
      <p:pic>
        <p:nvPicPr>
          <p:cNvPr id="1030" name="Picture 6" descr="http://inoplanetyanin.ru/wp-content/uploads/2016/01/coverSour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4914" y="4071942"/>
            <a:ext cx="4179085" cy="278605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357166"/>
            <a:ext cx="5786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Добрый, знающий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Помогает, воспитывает, учит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 идей – мало времени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Призвание </a:t>
            </a:r>
          </a:p>
        </p:txBody>
      </p:sp>
      <p:pic>
        <p:nvPicPr>
          <p:cNvPr id="2052" name="Picture 4" descr="http://kotlovkamedia.ru/upload/iblock/6e2/6e2f12421e5906b0e1799a3087f80e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057635"/>
            <a:ext cx="7786710" cy="480036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2643182"/>
            <a:ext cx="7858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ИНФЕКЦИЯ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Заразная, опасная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Внедряется, губит, убивает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Инфекционные болезни – проблема всего человечества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Зараза</a:t>
            </a:r>
          </a:p>
        </p:txBody>
      </p:sp>
      <p:pic>
        <p:nvPicPr>
          <p:cNvPr id="4098" name="Picture 2" descr="https://www.stihi.ru/pics/2015/06/26/7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-1"/>
            <a:ext cx="4500562" cy="2647831"/>
          </a:xfrm>
          <a:prstGeom prst="rect">
            <a:avLst/>
          </a:prstGeom>
          <a:noFill/>
        </p:spPr>
      </p:pic>
      <p:pic>
        <p:nvPicPr>
          <p:cNvPr id="4100" name="Picture 4" descr="http://lechimsja-narodnymi-sredstvami.ru/wp-content/uploads/2015/11/%D0%B2%D0%B8%D1%80%D1%83%D1%81-%D0%BB%D0%B5%D1%87%D0%B5%D0%BD%D0%B8%D0%B5-%D0%BD%D0%B0%D1%80%D0%BE%D0%B4%D0%BD%D1%8B%D0%BC%D0%B8-%D1%81%D1%80%D0%B5%D0%B4%D1%81%D1%82%D0%B2%D0%B0%D0%BC%D0%B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0" y="4143380"/>
            <a:ext cx="2714620" cy="2714620"/>
          </a:xfrm>
          <a:prstGeom prst="rect">
            <a:avLst/>
          </a:prstGeom>
          <a:noFill/>
        </p:spPr>
      </p:pic>
      <p:pic>
        <p:nvPicPr>
          <p:cNvPr id="4102" name="Picture 6" descr="http://www.womanparadise.ru/wp-content/uploads/2017/02/600x-fakty6.5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500570"/>
            <a:ext cx="2373252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3214686"/>
            <a:ext cx="5357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Милые, умные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Заботятся, учатся, работают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Дружные ребята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</a:p>
        </p:txBody>
      </p:sp>
      <p:pic>
        <p:nvPicPr>
          <p:cNvPr id="43010" name="Picture 2" descr="http://www.foundationsacademies.com/wp-content/uploads/2014/07/preschool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7854513" cy="314324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4214818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ДРУЖБА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Истинная, крепкая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Беречь, заботиться, любить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 в беде не бросит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Преданность </a:t>
            </a:r>
          </a:p>
        </p:txBody>
      </p:sp>
      <p:pic>
        <p:nvPicPr>
          <p:cNvPr id="44034" name="Picture 2" descr="http://www.e-orenburg.ru/wp-content/uploads/2016/12/%D0%B4%D1%80%D1%83%D0%B6%D0%B1%D0%B0-%D0%BD%D0%B0%D1%80%D0%BE%D0%B4%D0%BE%D0%B2-720x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3" y="0"/>
            <a:ext cx="7715247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43570" y="1571612"/>
            <a:ext cx="35004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Родная, любимая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Любит, поддерживает, воспитывает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Семья – это самое родное для меня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Очаг </a:t>
            </a:r>
          </a:p>
        </p:txBody>
      </p:sp>
      <p:pic>
        <p:nvPicPr>
          <p:cNvPr id="45058" name="Picture 2" descr="http://www.classico.by/images/2015/sem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4357686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3000372"/>
            <a:ext cx="6715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ВИТАМИН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Полезное, необходимое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Поглощать, принимать, употреблять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 витаминов жить нельзя! Они надежные друзья!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Польза для здоровья </a:t>
            </a:r>
          </a:p>
        </p:txBody>
      </p:sp>
      <p:pic>
        <p:nvPicPr>
          <p:cNvPr id="48130" name="Picture 2" descr="http://3.bp.blogspot.com/-Ev9tzQ5CwNA/URZhUzqGpOI/AAAAAAAAtjM/B-LMcrCYRtA/s1600/clipart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0"/>
            <a:ext cx="5572132" cy="3482583"/>
          </a:xfrm>
          <a:prstGeom prst="rect">
            <a:avLst/>
          </a:prstGeom>
          <a:noFill/>
        </p:spPr>
      </p:pic>
      <p:pic>
        <p:nvPicPr>
          <p:cNvPr id="48132" name="Picture 4" descr="http://krugloe.cge.by/ckfinder/userfiles/images/05bbb0ff5f5a7d6098de34c7971a40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5621" y="4929198"/>
            <a:ext cx="2568378" cy="192880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642918"/>
            <a:ext cx="73581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мастер-класса: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педагогов с одним из методов новой образовательной технологией – СИНКВЕЙН, его значением в развитии речевых навыков и ассоциативного мышления у дошкольников.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проведения:</a:t>
            </a:r>
          </a:p>
          <a:p>
            <a:pPr marL="400050" indent="-400050">
              <a:buAutoNum type="romanU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Теоретическая часть:</a:t>
            </a:r>
          </a:p>
          <a:p>
            <a:pPr marL="400050" indent="-4000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00050" indent="-4000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актуальность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00050" indent="-4000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научная концепция и актуальность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Практическая часть: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Совместная работа с педагогами;</a:t>
            </a:r>
          </a:p>
          <a:p>
            <a:pPr marL="400050" indent="-4000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Обсуждение полученных результатов.</a:t>
            </a:r>
          </a:p>
          <a:p>
            <a:pPr marL="400050" indent="-40005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Подведение итогов.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2" descr="https://arhivurokov.ru/kopilka/uploads/user_file_56baa0dc6602b/img_user_file_56baa0dc6602b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89" y="0"/>
            <a:ext cx="781052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2" descr="https://im3-tub-ru.yandex.net/i?id=65e5eaa687cc6dacd87fbaccd862aa9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"/>
            <a:ext cx="79057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857232"/>
            <a:ext cx="66437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Результативность 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 более легким процесс усвоения понятий и их содержания;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Расширился и актуализировался словарный запас;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Закрепились знания о частях речи, о предложении;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Совершенствовался навык использования в речи синонимов;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научились выражать свои мысли, подбирать нужные слова;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Выработалась способность к анализу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llyslide.com/thumbs/9273bbda0aae0eec056281674846393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685804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СИНКВЕЙН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один из методов новой образовательной технологии «РКМЧП»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развитие критического мышления через чтение и письмо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Сегодня очень важно научить детей не только правильно и четко говорить, но и мыслить .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данного метода – создание условий для развития личности, способной критически мыслить, т.е. исключать лишнее и выделять главное, обобщать, классифицировать.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критического мышления - главная компетенция профессионала XXI века.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Критически мыслящие люди умеют: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решать задачи;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 для новых идей;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умеют решать проблемы в сотрудничестве с другими людьми;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умеют слушать собеседника;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рассматривают проблемы с разных точек зрения;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любознательны.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707236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метода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позволяет решить сразу несколько важнейших задач: 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придает лексическим единицам эмоциональную окраску и обеспечивает непроизвольное запоминание материала;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закрепляет знания о частях речи, о предложении;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значительно активизирует словарный запас;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совершенствует навык использования в речи синонимов;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активизирует мыслительную деятельность;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совершенствует умение высказывать собственное отношение к чему-либо;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стимулирует развитие творческого потенциала.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используется для проведения рефлексии, анализа и синтеза полученной информации.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1142984"/>
            <a:ext cx="6286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происходит от французского слова «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cin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»- пять.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стихотворение, состоящее из пяти строк.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него есть свои правила написания и нет рифмы.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357166"/>
            <a:ext cx="671517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использования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Во-первых,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сравнительно новый метод – открывающая творческие интеллектуальные и речевые возможности;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Во-вторых,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гармонично вписывается в работу по развитию лексико-грамматической стороны речи, способствует обогащению и актуализации словаря.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В-третьих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является диагностическим инструментом, даёт возможность педагогу оценить уровень усвоения ребёнком пройденного материала.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В-четвертых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носит характер комплексного воздействия, не только развивает речь, но способствует развитию памяти, внимания, мышления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В-пятых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использование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нарушает общепринятую систему воздействия на речевую патологию и обеспечивает её логическую завершенность. Используется  для закрепления изученной темы.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в-шестых – имеет игровую направленность. 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его самое главное достоинство – простота.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могут составить все.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571481"/>
            <a:ext cx="65722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Правила составления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Первая строка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заголовок, тема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состоит она из одного слова – имени существительного.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Вторая строка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два прилагательных, которые раскрывают данную тему.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Третья строка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три глагола, описывающих действия, относящиеся к теме.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Четвёртая строка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фраза, в которой человек высказывает своё отношение к теме. Это может быть крылатое выражение, цитата, пословица или собственное суждение составителя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Пятая строка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слово резюме, которое заключает в себе идею темы. Эта строка может содержать только одно слово – существительное, но допускается и большее количество слов.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4" descr="http://bio.na5bal.ru/pars_docs/refs/1/553/553_html_m37fe24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593758"/>
            <a:ext cx="3500430" cy="226424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38934" y="3244334"/>
            <a:ext cx="5641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Практическая часть мастер-класса 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4" descr="http://www.playcast.ru/uploads/2015/08/08/1461757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10" y="3963113"/>
            <a:ext cx="3119490" cy="28948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214290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«АРБУЗ»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1142984"/>
            <a:ext cx="4643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Арбуз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Круглый, вкусный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Катится, растёт, зреет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Арбуз – большая ягода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pic>
        <p:nvPicPr>
          <p:cNvPr id="6" name="Picture 4" descr="http://www.playcast.ru/uploads/2015/08/08/1461757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6910" y="4115513"/>
            <a:ext cx="3119490" cy="28948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593</Words>
  <Application>Microsoft Office PowerPoint</Application>
  <PresentationFormat>Экран (4:3)</PresentationFormat>
  <Paragraphs>120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Запрудневы</dc:creator>
  <cp:lastModifiedBy>Пользователь Windows</cp:lastModifiedBy>
  <cp:revision>42</cp:revision>
  <dcterms:created xsi:type="dcterms:W3CDTF">2017-03-07T18:28:31Z</dcterms:created>
  <dcterms:modified xsi:type="dcterms:W3CDTF">2022-10-22T16:53:36Z</dcterms:modified>
</cp:coreProperties>
</file>