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6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DCDE-99C3-43D0-BE32-BFDB8EDF7B62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1E1-EA4B-466D-89EC-12D7AF1C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1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DCDE-99C3-43D0-BE32-BFDB8EDF7B62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1E1-EA4B-466D-89EC-12D7AF1C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6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DCDE-99C3-43D0-BE32-BFDB8EDF7B62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1E1-EA4B-466D-89EC-12D7AF1C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39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DCDE-99C3-43D0-BE32-BFDB8EDF7B62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1E1-EA4B-466D-89EC-12D7AF1C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5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DCDE-99C3-43D0-BE32-BFDB8EDF7B62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1E1-EA4B-466D-89EC-12D7AF1C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28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DCDE-99C3-43D0-BE32-BFDB8EDF7B62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1E1-EA4B-466D-89EC-12D7AF1C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8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DCDE-99C3-43D0-BE32-BFDB8EDF7B62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1E1-EA4B-466D-89EC-12D7AF1C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5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DCDE-99C3-43D0-BE32-BFDB8EDF7B62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1E1-EA4B-466D-89EC-12D7AF1C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6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DCDE-99C3-43D0-BE32-BFDB8EDF7B62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1E1-EA4B-466D-89EC-12D7AF1C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16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DCDE-99C3-43D0-BE32-BFDB8EDF7B62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1E1-EA4B-466D-89EC-12D7AF1C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73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DCDE-99C3-43D0-BE32-BFDB8EDF7B62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E1E1-EA4B-466D-89EC-12D7AF1C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1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ADCDE-99C3-43D0-BE32-BFDB8EDF7B62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AE1E1-EA4B-466D-89EC-12D7AF1C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6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17" Type="http://schemas.microsoft.com/office/2007/relationships/hdphoto" Target="../media/hdphoto7.wdp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4.png"/><Relationship Id="rId19" Type="http://schemas.microsoft.com/office/2007/relationships/hdphoto" Target="../media/hdphoto8.wdp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1.wdp"/><Relationship Id="rId3" Type="http://schemas.openxmlformats.org/officeDocument/2006/relationships/slideLayout" Target="../slideLayouts/slideLayout1.xml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13.jpeg"/><Relationship Id="rId5" Type="http://schemas.microsoft.com/office/2007/relationships/hdphoto" Target="../media/hdphoto5.wdp"/><Relationship Id="rId15" Type="http://schemas.microsoft.com/office/2007/relationships/hdphoto" Target="../media/hdphoto2.wdp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microsoft.com/office/2007/relationships/hdphoto" Target="../media/hdphoto6.wdp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bg1"/>
            </a:gs>
            <a:gs pos="6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/>
          <p:cNvSpPr/>
          <p:nvPr/>
        </p:nvSpPr>
        <p:spPr>
          <a:xfrm>
            <a:off x="334851" y="734095"/>
            <a:ext cx="8500057" cy="1107584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https://493.profkass.ru/wp-content/uploads/2020/06/obuchenie-onlajn-kassa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0" r="99600">
                        <a14:foregroundMark x1="9200" y1="93525" x2="95925" y2="92875"/>
                        <a14:foregroundMark x1="54075" y1="87675" x2="83125" y2="87900"/>
                        <a14:foregroundMark x1="3125" y1="92650" x2="11575" y2="96775"/>
                        <a14:foregroundMark x1="19175" y1="96550" x2="53200" y2="98075"/>
                        <a14:foregroundMark x1="3350" y1="85300" x2="2050" y2="93750"/>
                        <a14:foregroundMark x1="47350" y1="51475" x2="50600" y2="51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91" y="497205"/>
            <a:ext cx="5940425" cy="59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zen_doc/1538671/pub_5d7eb09897b5d400af9748fc_5d7eb2eb6d29c13cef8ccacb/scale_1200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00" b="44200" l="5217" r="65507">
                        <a14:foregroundMark x1="22319" y1="17300" x2="28116" y2="19600"/>
                        <a14:foregroundMark x1="40580" y1="16400" x2="46812" y2="20000"/>
                        <a14:foregroundMark x1="41014" y1="19700" x2="42754" y2="13800"/>
                        <a14:foregroundMark x1="21739" y1="20600" x2="24058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765" b="53861"/>
          <a:stretch/>
        </p:blipFill>
        <p:spPr bwMode="auto">
          <a:xfrm>
            <a:off x="604857" y="3334557"/>
            <a:ext cx="2047741" cy="21378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46975" y="152711"/>
            <a:ext cx="1384426" cy="1434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5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 руб.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00749" y="152711"/>
            <a:ext cx="1384426" cy="1434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6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 руб.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" b="96032" l="0" r="99070">
                        <a14:foregroundMark x1="24186" y1="7143" x2="25581" y2="15873"/>
                        <a14:foregroundMark x1="71163" y1="21429" x2="73953" y2="15873"/>
                        <a14:foregroundMark x1="72093" y1="7937" x2="80465" y2="17460"/>
                        <a14:backgroundMark x1="87907" y1="8730" x2="97209" y2="246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9494" y="4794870"/>
            <a:ext cx="3073586" cy="18012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99" b="96203" l="654" r="100000">
                        <a14:foregroundMark x1="47712" y1="8861" x2="47712" y2="8861"/>
                        <a14:foregroundMark x1="51634" y1="9494" x2="72549" y2="15823"/>
                        <a14:foregroundMark x1="35294" y1="12025" x2="43137" y2="107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1278" y="4931563"/>
            <a:ext cx="1100546" cy="11365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5291" y="5676498"/>
            <a:ext cx="823111" cy="8300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2687" y1="19380" x2="32090" y2="6202"/>
                        <a14:foregroundMark x1="64925" y1="3876" x2="78358" y2="12403"/>
                        <a14:foregroundMark x1="29104" y1="7752" x2="44776" y2="0"/>
                        <a14:foregroundMark x1="24627" y1="9302" x2="29104" y2="3876"/>
                        <a14:backgroundMark x1="64925" y1="1550" x2="44030" y2="0"/>
                        <a14:backgroundMark x1="29851" y1="1550" x2="41045" y2="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819" y="5146823"/>
            <a:ext cx="862261" cy="8300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188" y="5690355"/>
            <a:ext cx="823111" cy="83008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2687" y1="19380" x2="32090" y2="6202"/>
                        <a14:foregroundMark x1="64925" y1="3876" x2="78358" y2="12403"/>
                        <a14:foregroundMark x1="29104" y1="7752" x2="44776" y2="0"/>
                        <a14:foregroundMark x1="24627" y1="9302" x2="29104" y2="3876"/>
                        <a14:backgroundMark x1="64925" y1="1550" x2="44030" y2="0"/>
                        <a14:backgroundMark x1="29851" y1="1550" x2="41045" y2="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157" y="5148889"/>
            <a:ext cx="862261" cy="830087"/>
          </a:xfrm>
          <a:prstGeom prst="rect">
            <a:avLst/>
          </a:prstGeom>
        </p:spPr>
      </p:pic>
      <p:pic>
        <p:nvPicPr>
          <p:cNvPr id="6" name="Рисунок 5" descr="https://domoidostavim.ru/images/static/products/650aad3b-3a94-4f0d-9462-4a4502d304c7.jpg"/>
          <p:cNvPicPr/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064" l="0" r="100000">
                        <a14:foregroundMark x1="77734" y1="6864" x2="95313" y2="25273"/>
                        <a14:foregroundMark x1="66602" y1="11232" x2="74512" y2="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931">
            <a:off x="2176738" y="367694"/>
            <a:ext cx="1955740" cy="1388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pozdravrebenka.ru/wp-content/uploads/2016/06/%D0%A8%D0%BE%D0%BA%D0%BE%D0%BB%D0%B0%D0%B4-%D0%90%D0%BB%D0%B5%D0%BD%D0%BA%D0%B0.jpeg"/>
          <p:cNvPicPr/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43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069">
            <a:off x="4895642" y="233348"/>
            <a:ext cx="157924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колокольч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  <p:pic>
        <p:nvPicPr>
          <p:cNvPr id="16" name="колокольч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44475" y="244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0.32344 -0.060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33524 -0.052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3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36354 -0.068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38785 -0.0895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2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39722 -0.0837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61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44461 0.6430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2" y="3215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8681 0.654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3287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1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bg1"/>
            </a:gs>
            <a:gs pos="6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/>
          <p:cNvSpPr/>
          <p:nvPr/>
        </p:nvSpPr>
        <p:spPr>
          <a:xfrm>
            <a:off x="334851" y="734095"/>
            <a:ext cx="8500057" cy="1107584"/>
          </a:xfrm>
          <a:prstGeom prst="parallelogram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https://493.profkass.ru/wp-content/uploads/2020/06/obuchenie-onlajn-kassa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75" l="0" r="99600">
                        <a14:foregroundMark x1="9200" y1="93525" x2="95925" y2="92875"/>
                        <a14:foregroundMark x1="54075" y1="87675" x2="83125" y2="87900"/>
                        <a14:foregroundMark x1="3125" y1="92650" x2="11575" y2="96775"/>
                        <a14:foregroundMark x1="19175" y1="96550" x2="53200" y2="98075"/>
                        <a14:foregroundMark x1="3350" y1="85300" x2="2050" y2="93750"/>
                        <a14:foregroundMark x1="47350" y1="51475" x2="50600" y2="51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95" y="497205"/>
            <a:ext cx="5940425" cy="59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zen_doc/1538671/pub_5d7eb09897b5d400af9748fc_5d7eb2eb6d29c13cef8ccacb/scale_1200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0" b="44200" l="5217" r="65507">
                        <a14:foregroundMark x1="22319" y1="17300" x2="28116" y2="19600"/>
                        <a14:foregroundMark x1="40580" y1="16400" x2="46812" y2="20000"/>
                        <a14:foregroundMark x1="41014" y1="19700" x2="42754" y2="13800"/>
                        <a14:foregroundMark x1="21739" y1="20600" x2="24058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765" b="53861"/>
          <a:stretch/>
        </p:blipFill>
        <p:spPr bwMode="auto">
          <a:xfrm>
            <a:off x="604857" y="3334557"/>
            <a:ext cx="2047741" cy="21378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46975" y="152711"/>
            <a:ext cx="1384426" cy="1434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3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 руб.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43317" y="152711"/>
            <a:ext cx="1384426" cy="1434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6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haroni" panose="02010803020104030203" pitchFamily="2" charset="-79"/>
              </a:rPr>
              <a:t> руб.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16" name="Рисунок 15" descr="https://img2.freepng.ru/20180305/rve/kisspng-toy-model-car-clip-art-taobao-electricity-supplier-creative-baby-products-5a9d143406be37.1444863215202437640276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00" l="0" r="97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43" y="50979"/>
            <a:ext cx="2183434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s://i.pinimg.com/originals/44/e7/13/44e713e9522f9d6b2d7846ad9a1d94a0.pn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576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02" y="152711"/>
            <a:ext cx="1608561" cy="1716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57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bg1"/>
            </a:gs>
            <a:gs pos="6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4786" y="1059495"/>
            <a:ext cx="823111" cy="8300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99" b="96203" l="654" r="100000">
                        <a14:foregroundMark x1="47712" y1="8861" x2="47712" y2="8861"/>
                        <a14:foregroundMark x1="51634" y1="9494" x2="72549" y2="15823"/>
                        <a14:foregroundMark x1="35294" y1="12025" x2="43137" y2="107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617" y="861133"/>
            <a:ext cx="1100546" cy="11365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2687" y1="19380" x2="32090" y2="6202"/>
                        <a14:foregroundMark x1="64925" y1="3876" x2="78358" y2="12403"/>
                        <a14:foregroundMark x1="29104" y1="7752" x2="44776" y2="0"/>
                        <a14:foregroundMark x1="24627" y1="9302" x2="29104" y2="3876"/>
                        <a14:backgroundMark x1="64925" y1="1550" x2="44030" y2="0"/>
                        <a14:backgroundMark x1="29851" y1="1550" x2="41045" y2="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2525" y="1054039"/>
            <a:ext cx="862261" cy="830087"/>
          </a:xfrm>
          <a:prstGeom prst="rect">
            <a:avLst/>
          </a:prstGeom>
        </p:spPr>
      </p:pic>
      <p:pic>
        <p:nvPicPr>
          <p:cNvPr id="13" name="Рисунок 12" descr="https://avatars.mds.yandex.net/get-zen_doc/57035/pub_5b30b7fe09abb300a935b2dc_5b3102863acfb800a8af8ef5/scale_1200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t="18062" r="13247" b="24885"/>
          <a:stretch/>
        </p:blipFill>
        <p:spPr bwMode="auto">
          <a:xfrm>
            <a:off x="6516868" y="886012"/>
            <a:ext cx="2423509" cy="10867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fs00.infourok.ru/images/doc/274/279672/2/hello_html_51884c98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21086" r="7680" b="21679"/>
          <a:stretch/>
        </p:blipFill>
        <p:spPr bwMode="auto">
          <a:xfrm>
            <a:off x="2021984" y="886012"/>
            <a:ext cx="2490720" cy="11661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img2.freepng.ru/20181211/pza/kisspng-vector-graphics-piggy-bank-money-image-coin-piggy-bank-png-images-free-download-5c103a31dbd724.5764890315445673459005.jpg"/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8" y="2839253"/>
            <a:ext cx="3844159" cy="318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zen_doc/1538671/pub_5d7eb09897b5d400af9748fc_5d7eb2eb6d29c13cef8ccacb/scale_1200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800" b="44200" l="5217" r="65507">
                        <a14:foregroundMark x1="22319" y1="17300" x2="28116" y2="19600"/>
                        <a14:foregroundMark x1="40580" y1="16400" x2="46812" y2="20000"/>
                        <a14:foregroundMark x1="41014" y1="19700" x2="42754" y2="13800"/>
                        <a14:foregroundMark x1="21739" y1="20600" x2="24058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765" b="53861"/>
          <a:stretch/>
        </p:blipFill>
        <p:spPr bwMode="auto">
          <a:xfrm>
            <a:off x="103148" y="2800617"/>
            <a:ext cx="2743650" cy="2690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9388" y="144298"/>
            <a:ext cx="425003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54842" y="144298"/>
            <a:ext cx="425003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45488" y="144298"/>
            <a:ext cx="425003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13839" y="145306"/>
            <a:ext cx="425003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516120" y="179699"/>
            <a:ext cx="425003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</a:t>
            </a:r>
            <a:endParaRPr lang="ru-RU" sz="3200" b="1" dirty="0"/>
          </a:p>
        </p:txBody>
      </p:sp>
      <p:pic>
        <p:nvPicPr>
          <p:cNvPr id="18" name="колокольч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44475" y="244475"/>
            <a:ext cx="609600" cy="609600"/>
          </a:xfrm>
          <a:prstGeom prst="rect">
            <a:avLst/>
          </a:prstGeom>
        </p:spPr>
      </p:pic>
      <p:pic>
        <p:nvPicPr>
          <p:cNvPr id="19" name="колокольч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6875" y="396875"/>
            <a:ext cx="609600" cy="609600"/>
          </a:xfrm>
          <a:prstGeom prst="rect">
            <a:avLst/>
          </a:prstGeom>
        </p:spPr>
      </p:pic>
      <p:pic>
        <p:nvPicPr>
          <p:cNvPr id="20" name="колокольч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49275" y="549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7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21736 0.24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8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86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1224 0.2377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8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86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63038 0.2497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0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1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86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194 0.3023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61979 0.2743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0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17</Words>
  <Application>Microsoft Office PowerPoint</Application>
  <PresentationFormat>Экран (4:3)</PresentationFormat>
  <Paragraphs>9</Paragraphs>
  <Slides>3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Аеаррак Приппрр</dc:creator>
  <cp:lastModifiedBy>Аеаррак Приппрр</cp:lastModifiedBy>
  <cp:revision>26</cp:revision>
  <dcterms:created xsi:type="dcterms:W3CDTF">2021-11-10T13:09:14Z</dcterms:created>
  <dcterms:modified xsi:type="dcterms:W3CDTF">2021-11-11T11:02:14Z</dcterms:modified>
</cp:coreProperties>
</file>