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8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53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65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43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00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33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8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8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2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4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1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6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8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E9DD2-D627-486E-B4EC-B79CD415D538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7F3344-4B2B-4B05-91E5-C1DDC39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3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audio" Target="../media/media1.mp3"/><Relationship Id="rId16" Type="http://schemas.openxmlformats.org/officeDocument/2006/relationships/image" Target="../media/image22.jpeg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14.jpeg"/><Relationship Id="rId7" Type="http://schemas.openxmlformats.org/officeDocument/2006/relationships/image" Target="../media/image12.jpeg"/><Relationship Id="rId12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34.jpg"/><Relationship Id="rId4" Type="http://schemas.openxmlformats.org/officeDocument/2006/relationships/image" Target="../media/image19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80" y="0"/>
            <a:ext cx="6670899" cy="66708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5" t="5679" r="27354" b="18900"/>
          <a:stretch/>
        </p:blipFill>
        <p:spPr>
          <a:xfrm>
            <a:off x="11264721" y="0"/>
            <a:ext cx="927279" cy="15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872" y="0"/>
            <a:ext cx="7484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Look at the pictures!!!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178" y="5012373"/>
            <a:ext cx="5234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Can you guess? 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6023" y="5813145"/>
            <a:ext cx="9001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are we going to talk? 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2" y="866380"/>
            <a:ext cx="2776915" cy="2081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41" y="2220437"/>
            <a:ext cx="2925170" cy="18282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98" y="1055600"/>
            <a:ext cx="2690429" cy="18496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93" y="2482461"/>
            <a:ext cx="2840643" cy="21304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353" y="726345"/>
            <a:ext cx="3123920" cy="20821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34" y="3866786"/>
            <a:ext cx="2673639" cy="17835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79" y="3865709"/>
            <a:ext cx="2408765" cy="15054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6" y="3184352"/>
            <a:ext cx="2973009" cy="185813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51322" y="1648426"/>
            <a:ext cx="8934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 are going to talk about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6391" y="2640516"/>
            <a:ext cx="3225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ANIMALS!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5" t="5679" r="27354" b="18900"/>
          <a:stretch/>
        </p:blipFill>
        <p:spPr>
          <a:xfrm>
            <a:off x="11264721" y="0"/>
            <a:ext cx="927279" cy="15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5" t="5679" r="27354" b="18900"/>
          <a:stretch/>
        </p:blipFill>
        <p:spPr>
          <a:xfrm>
            <a:off x="11264721" y="0"/>
            <a:ext cx="927279" cy="1571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31" y="2836771"/>
            <a:ext cx="2031804" cy="15228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76" y="1542677"/>
            <a:ext cx="2176095" cy="1360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49" y="113183"/>
            <a:ext cx="2152435" cy="14797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934" y="2880398"/>
            <a:ext cx="2087024" cy="15652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93" y="126480"/>
            <a:ext cx="2003290" cy="1335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59" y="1488200"/>
            <a:ext cx="2087024" cy="13921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10" y="4315972"/>
            <a:ext cx="1932148" cy="12075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40" y="4146525"/>
            <a:ext cx="2402954" cy="15018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89930" y="39987"/>
            <a:ext cx="2970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ANIMALS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60" y="1135984"/>
            <a:ext cx="2357403" cy="1571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27" y="5452310"/>
            <a:ext cx="2552131" cy="14355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20" y="5481725"/>
            <a:ext cx="1808711" cy="13762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60" y="2622309"/>
            <a:ext cx="2668247" cy="15008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963317"/>
            <a:ext cx="6282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1.A.Put down the words into you vocabulary book.</a:t>
            </a:r>
            <a:endParaRPr lang="ru-RU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2828" y="1332649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TURTLE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9179" y="1805541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EAGLE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9179" y="2255979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GORILLA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2824" y="2703217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WHALE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9178" y="3150455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RHINO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9177" y="3597693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WOLF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2824" y="4044931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POLAR BEAR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2824" y="4492169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TIGER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2824" y="4951359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FROG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2824" y="5394981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OWL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4853" y="5847179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PANDA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24176" y="1334711"/>
            <a:ext cx="1833672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ORANG-UTAN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24175" y="1808145"/>
            <a:ext cx="1833673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RATTLESNAKE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27286" y="2267947"/>
            <a:ext cx="1830563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ELEPHANT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08707" y="2725555"/>
            <a:ext cx="1849143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SNOW LEOPARD</a:t>
            </a:r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18" y="4049784"/>
            <a:ext cx="3005348" cy="2003565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2124175" y="3194752"/>
            <a:ext cx="1849143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SHARK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771853" y="4551249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2.Listen and repeat.</a:t>
            </a:r>
            <a:endParaRPr lang="ru-RU" sz="2000" b="1" dirty="0"/>
          </a:p>
        </p:txBody>
      </p:sp>
      <p:pic>
        <p:nvPicPr>
          <p:cNvPr id="4" name="6 class CD Remix_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813574" y="5168460"/>
            <a:ext cx="609600" cy="6096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1853" y="6055564"/>
            <a:ext cx="4645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3.Match the words with the pictures.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767705" y="3740814"/>
            <a:ext cx="4863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1</a:t>
            </a:r>
            <a:r>
              <a:rPr lang="en-US" sz="2000" b="1" dirty="0" smtClean="0"/>
              <a:t>.</a:t>
            </a:r>
            <a:r>
              <a:rPr lang="en-US" sz="2000" b="1" dirty="0" err="1" smtClean="0"/>
              <a:t>B.Translate</a:t>
            </a:r>
            <a:r>
              <a:rPr lang="en-US" sz="2000" b="1" dirty="0" smtClean="0"/>
              <a:t> these words into </a:t>
            </a:r>
            <a:r>
              <a:rPr lang="en-US" sz="2000" b="1" dirty="0" err="1" smtClean="0"/>
              <a:t>russian</a:t>
            </a:r>
            <a:r>
              <a:rPr lang="en-US" sz="2000" b="1" dirty="0"/>
              <a:t>.</a:t>
            </a:r>
            <a:endParaRPr lang="ru-RU" sz="2000" b="1" dirty="0"/>
          </a:p>
        </p:txBody>
      </p:sp>
      <p:sp>
        <p:nvSpPr>
          <p:cNvPr id="5" name="Овал 4"/>
          <p:cNvSpPr/>
          <p:nvPr/>
        </p:nvSpPr>
        <p:spPr>
          <a:xfrm>
            <a:off x="5578550" y="1307844"/>
            <a:ext cx="350301" cy="337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9234776" y="175787"/>
            <a:ext cx="350301" cy="337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0064235" y="197291"/>
            <a:ext cx="350301" cy="337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9059625" y="1593165"/>
            <a:ext cx="350301" cy="337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0026934" y="1609861"/>
            <a:ext cx="350301" cy="337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603837" y="2754901"/>
            <a:ext cx="350301" cy="337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8317559" y="2907169"/>
            <a:ext cx="350301" cy="337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0143569" y="2954842"/>
            <a:ext cx="350301" cy="337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5100122" y="4161976"/>
            <a:ext cx="350301" cy="337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624298" y="4196830"/>
            <a:ext cx="610478" cy="52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10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0334155" y="4296047"/>
            <a:ext cx="610478" cy="52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11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8885778" y="5481725"/>
            <a:ext cx="610478" cy="52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12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9718918" y="5545732"/>
            <a:ext cx="610478" cy="52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schemeClr val="tx1"/>
                </a:solidFill>
              </a:rPr>
              <a:t>13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414536" y="3548716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TURTLE</a:t>
            </a:r>
            <a:endParaRPr lang="ru-RU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397859" y="4834817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EAGLE</a:t>
            </a:r>
            <a:endParaRPr lang="ru-RU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355178" y="3436937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WHALE</a:t>
            </a:r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268614" y="3234198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RHINO</a:t>
            </a:r>
            <a:endParaRPr lang="ru-RU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0357023" y="6069358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WOLF</a:t>
            </a:r>
            <a:endParaRPr lang="ru-RU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023636" y="1781416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POLAR BEAR</a:t>
            </a:r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8248182" y="2283410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TIGER</a:t>
            </a:r>
            <a:endParaRPr lang="ru-RU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935967" y="6126620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FROG</a:t>
            </a:r>
            <a:endParaRPr lang="ru-RU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8164881" y="797955"/>
            <a:ext cx="1473959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OWL</a:t>
            </a:r>
            <a:endParaRPr lang="ru-RU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0014513" y="2238604"/>
            <a:ext cx="1833672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ORANG-UTAN</a:t>
            </a:r>
            <a:endParaRPr lang="ru-RU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0072419" y="920734"/>
            <a:ext cx="1833673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RATTLESNAKE</a:t>
            </a:r>
            <a:endParaRPr lang="ru-RU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0262310" y="4921451"/>
            <a:ext cx="1849143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SNOW LEOPARD</a:t>
            </a:r>
            <a:endParaRPr lang="ru-RU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669358" y="5270246"/>
            <a:ext cx="1849143" cy="3543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328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561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/>
      <p:bldP spid="36" grpId="0"/>
      <p:bldP spid="37" grpId="0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5" t="5679" r="27354" b="18900"/>
          <a:stretch/>
        </p:blipFill>
        <p:spPr>
          <a:xfrm>
            <a:off x="11264721" y="0"/>
            <a:ext cx="927279" cy="15712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89930" y="39987"/>
            <a:ext cx="2970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ANIMALS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182" y="1086147"/>
            <a:ext cx="7160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4.Listen to the ringtones. Can you identify the six animals</a:t>
            </a:r>
            <a:endParaRPr lang="ru-RU" sz="2000" b="1" dirty="0"/>
          </a:p>
        </p:txBody>
      </p:sp>
      <p:sp>
        <p:nvSpPr>
          <p:cNvPr id="5" name="8-конечная звезда 4"/>
          <p:cNvSpPr/>
          <p:nvPr/>
        </p:nvSpPr>
        <p:spPr>
          <a:xfrm>
            <a:off x="1898177" y="2868304"/>
            <a:ext cx="1146411" cy="103722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2</a:t>
            </a:r>
            <a:endParaRPr lang="ru-RU" sz="4400" b="1" dirty="0"/>
          </a:p>
        </p:txBody>
      </p:sp>
      <p:sp>
        <p:nvSpPr>
          <p:cNvPr id="37" name="8-конечная звезда 36"/>
          <p:cNvSpPr/>
          <p:nvPr/>
        </p:nvSpPr>
        <p:spPr>
          <a:xfrm>
            <a:off x="220639" y="1486257"/>
            <a:ext cx="1146411" cy="103722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  <a:endParaRPr lang="ru-RU" sz="4400" b="1" dirty="0"/>
          </a:p>
        </p:txBody>
      </p:sp>
      <p:sp>
        <p:nvSpPr>
          <p:cNvPr id="38" name="8-конечная звезда 37"/>
          <p:cNvSpPr/>
          <p:nvPr/>
        </p:nvSpPr>
        <p:spPr>
          <a:xfrm>
            <a:off x="3789930" y="4178488"/>
            <a:ext cx="1146411" cy="103722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3</a:t>
            </a:r>
            <a:endParaRPr lang="ru-RU" sz="4400" b="1" dirty="0"/>
          </a:p>
        </p:txBody>
      </p:sp>
      <p:sp>
        <p:nvSpPr>
          <p:cNvPr id="39" name="8-конечная звезда 38"/>
          <p:cNvSpPr/>
          <p:nvPr/>
        </p:nvSpPr>
        <p:spPr>
          <a:xfrm>
            <a:off x="4510998" y="1486257"/>
            <a:ext cx="1146411" cy="103722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4</a:t>
            </a:r>
            <a:endParaRPr lang="ru-RU" sz="4400" b="1" dirty="0"/>
          </a:p>
        </p:txBody>
      </p:sp>
      <p:sp>
        <p:nvSpPr>
          <p:cNvPr id="40" name="8-конечная звезда 39"/>
          <p:cNvSpPr/>
          <p:nvPr/>
        </p:nvSpPr>
        <p:spPr>
          <a:xfrm>
            <a:off x="6123706" y="2868304"/>
            <a:ext cx="1146411" cy="103722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5</a:t>
            </a:r>
            <a:endParaRPr lang="ru-RU" sz="4400" b="1" dirty="0"/>
          </a:p>
        </p:txBody>
      </p:sp>
      <p:sp>
        <p:nvSpPr>
          <p:cNvPr id="41" name="8-конечная звезда 40"/>
          <p:cNvSpPr/>
          <p:nvPr/>
        </p:nvSpPr>
        <p:spPr>
          <a:xfrm>
            <a:off x="7874759" y="4178488"/>
            <a:ext cx="1146411" cy="1037229"/>
          </a:xfrm>
          <a:prstGeom prst="star8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6</a:t>
            </a:r>
            <a:endParaRPr lang="ru-RU" sz="4400" b="1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85309"/>
              </p:ext>
            </p:extLst>
          </p:nvPr>
        </p:nvGraphicFramePr>
        <p:xfrm>
          <a:off x="9421927" y="322489"/>
          <a:ext cx="2456598" cy="489322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456598"/>
              </a:tblGrid>
              <a:tr h="8155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55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55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55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55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155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9699034" y="501652"/>
            <a:ext cx="1737790" cy="4616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FROG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9699034" y="1286202"/>
            <a:ext cx="1737790" cy="4616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WOLF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9744539" y="4565304"/>
            <a:ext cx="1737790" cy="4616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RATTLESNAKE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9699034" y="2160834"/>
            <a:ext cx="1737790" cy="4616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WHALE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744539" y="3749891"/>
            <a:ext cx="1737790" cy="4616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POLAR BEAR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9715052" y="2971282"/>
            <a:ext cx="1737790" cy="4616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OWL</a:t>
            </a:r>
            <a:endParaRPr lang="ru-RU" dirty="0"/>
          </a:p>
        </p:txBody>
      </p:sp>
      <p:pic>
        <p:nvPicPr>
          <p:cNvPr id="49" name="6 class CD Remix_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1222" y="861660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5" y="5790275"/>
            <a:ext cx="1898177" cy="1067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12" y="5789069"/>
            <a:ext cx="1541059" cy="1057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92" y="5788919"/>
            <a:ext cx="1692322" cy="1057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66" y="5788919"/>
            <a:ext cx="1692322" cy="1057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86" y="5789599"/>
            <a:ext cx="1710519" cy="10690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11" y="5789595"/>
            <a:ext cx="1569031" cy="1069081"/>
          </a:xfrm>
          <a:prstGeom prst="rect">
            <a:avLst/>
          </a:prstGeom>
        </p:spPr>
      </p:pic>
      <p:pic>
        <p:nvPicPr>
          <p:cNvPr id="1026" name="Picture 2" descr="https://krasivosti.pro/uploads/posts/2021-06/1623346904_50-krasivosti_pro-p-zemnovodnie-primeri-zhivotnie-krasivo-foto-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765" y="5800298"/>
            <a:ext cx="1880359" cy="105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602487" y="1699169"/>
            <a:ext cx="1737790" cy="4616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FROG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87264" y="3096688"/>
            <a:ext cx="1737790" cy="4616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WOLF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0361" y="4466269"/>
            <a:ext cx="1737790" cy="4616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RATTLESNAKE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959235" y="1774039"/>
            <a:ext cx="1737790" cy="4616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WHALE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477127" y="3095132"/>
            <a:ext cx="1737790" cy="4616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POLAR BEAR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085500" y="4468808"/>
            <a:ext cx="1737790" cy="46166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OWL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1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617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17" grpId="0"/>
      <p:bldP spid="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7351" y="107892"/>
            <a:ext cx="2970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ANIMALS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182" y="1086147"/>
            <a:ext cx="5567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6. Try to guess and tell if it is right or wrong.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2956" y="1609087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Example: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9421" y="1602796"/>
            <a:ext cx="33458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IS IT A WHALE?</a:t>
            </a:r>
            <a:endParaRPr lang="ru-RU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87" y="2451852"/>
            <a:ext cx="2703442" cy="202621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322405" y="4491327"/>
            <a:ext cx="23516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YES, IT IS.</a:t>
            </a:r>
            <a:endParaRPr lang="ru-RU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09543" y="1624957"/>
            <a:ext cx="3068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IS IT A TIGER?</a:t>
            </a:r>
            <a:endParaRPr lang="ru-RU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86038" y="5150917"/>
            <a:ext cx="32243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IT’S A WHALE.</a:t>
            </a:r>
            <a:endParaRPr lang="ru-RU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88" y="2438593"/>
            <a:ext cx="3058930" cy="203947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888059" y="4478068"/>
            <a:ext cx="29111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NO, IT ISN’T.</a:t>
            </a:r>
            <a:endParaRPr lang="ru-RU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76999" y="5150916"/>
            <a:ext cx="41957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IT’S A POLAR BEAR</a:t>
            </a:r>
            <a:endParaRPr lang="ru-RU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5" t="5679" r="27354" b="18900"/>
          <a:stretch/>
        </p:blipFill>
        <p:spPr>
          <a:xfrm>
            <a:off x="11264721" y="0"/>
            <a:ext cx="927279" cy="15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7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/>
      <p:bldP spid="22" grpId="0"/>
      <p:bldP spid="23" grpId="0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5" t="5679" r="27354" b="18900"/>
          <a:stretch/>
        </p:blipFill>
        <p:spPr>
          <a:xfrm>
            <a:off x="11264721" y="0"/>
            <a:ext cx="927279" cy="15712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25" y="1249070"/>
            <a:ext cx="2551383" cy="19135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6" y="903676"/>
            <a:ext cx="3058930" cy="20394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67351" y="107892"/>
            <a:ext cx="2970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ANIMALS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294" y="964656"/>
            <a:ext cx="35289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IS IT A POLAR BEAR?</a:t>
            </a:r>
            <a:endParaRPr lang="ru-RU" sz="2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9704" y="1412212"/>
            <a:ext cx="1866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YES, IT IS.</a:t>
            </a:r>
            <a:endParaRPr lang="ru-RU" sz="2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0214" y="1882833"/>
            <a:ext cx="34344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IT’S A POLAR BEAR.</a:t>
            </a:r>
            <a:endParaRPr lang="ru-RU" sz="28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76" y="1031222"/>
            <a:ext cx="3338088" cy="20863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5" y="3004131"/>
            <a:ext cx="2950471" cy="224505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78" y="2818185"/>
            <a:ext cx="3187350" cy="1992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08" y="2907459"/>
            <a:ext cx="2438400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188" y="2818185"/>
            <a:ext cx="3677159" cy="2068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225" y="1031222"/>
            <a:ext cx="3370461" cy="18958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01" y="4803857"/>
            <a:ext cx="3005348" cy="20035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19" y="4886587"/>
            <a:ext cx="3404949" cy="191528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861885" y="1345735"/>
            <a:ext cx="35289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IS IT A POLAR BEAR?</a:t>
            </a:r>
            <a:endParaRPr lang="ru-RU" sz="28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9047" y="1781268"/>
            <a:ext cx="21050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NO,IT ISN’T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5742" y="2205838"/>
            <a:ext cx="25060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IT’S A TURTLE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02261" y="2975387"/>
            <a:ext cx="25580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IS IT A PANDA?</a:t>
            </a:r>
            <a:endParaRPr lang="ru-RU" sz="28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20043" y="3436747"/>
            <a:ext cx="18661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YES, IT IS.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64902" y="3847600"/>
            <a:ext cx="24635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IT’S A PANDA.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67875" y="4828213"/>
            <a:ext cx="25462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IS IT A SHARK?</a:t>
            </a:r>
            <a:endParaRPr lang="ru-RU" sz="28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58933" y="5276662"/>
            <a:ext cx="18661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YES, IT IS.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83819" y="5766695"/>
            <a:ext cx="26088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IT’S A SHARK?.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562647" y="1048761"/>
            <a:ext cx="25462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IS IT A SHARK?</a:t>
            </a:r>
            <a:endParaRPr lang="ru-RU" sz="28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755856" y="1540007"/>
            <a:ext cx="2304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NO, IT ISN’T.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464655" y="2063227"/>
            <a:ext cx="2660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IT’S A GORILLA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39954" y="2873853"/>
            <a:ext cx="21727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IS IT A DOG?</a:t>
            </a:r>
            <a:endParaRPr lang="ru-RU" sz="28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80557" y="3289115"/>
            <a:ext cx="2304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NO, IT ISN’T.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69891" y="3761856"/>
            <a:ext cx="23298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IT’S A TIGER.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681796" y="4987578"/>
            <a:ext cx="24276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IS IT A WOLF?</a:t>
            </a:r>
            <a:endParaRPr lang="ru-RU" sz="28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860616" y="5380193"/>
            <a:ext cx="18661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YES, IT IS.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95305" y="982617"/>
            <a:ext cx="27712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IS IT A PARROT?</a:t>
            </a:r>
            <a:endParaRPr lang="ru-RU" sz="28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64304" y="1419727"/>
            <a:ext cx="2304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NO, IT ISN’T.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874532" y="1905947"/>
            <a:ext cx="26879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IT’S AN EAGLE.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9463" y="3014224"/>
            <a:ext cx="23715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IS IT A FROG?</a:t>
            </a:r>
            <a:endParaRPr lang="ru-RU" sz="28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82159" y="3410308"/>
            <a:ext cx="18661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YES, IT IS.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835513" y="5799882"/>
            <a:ext cx="22933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IT’S A WOLF.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25847" y="3909040"/>
            <a:ext cx="22770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IT’S A FROG.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469833" y="2895133"/>
            <a:ext cx="3457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IS IT AN ELEPHANT?</a:t>
            </a:r>
            <a:endParaRPr lang="ru-RU" sz="28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243294" y="3333904"/>
            <a:ext cx="18661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YES, IT IS.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537000" y="3764606"/>
            <a:ext cx="3323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IT’S AN ELEPHANT.</a:t>
            </a:r>
            <a:endParaRPr lang="ru-RU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04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2" grpId="0"/>
      <p:bldP spid="22" grpId="1"/>
      <p:bldP spid="24" grpId="0"/>
      <p:bldP spid="24" grpId="1"/>
      <p:bldP spid="17" grpId="0"/>
      <p:bldP spid="17" grpId="1"/>
      <p:bldP spid="18" grpId="0"/>
      <p:bldP spid="18" grpId="1"/>
      <p:bldP spid="21" grpId="0"/>
      <p:bldP spid="21" grpId="1"/>
      <p:bldP spid="23" grpId="0"/>
      <p:bldP spid="23" grpId="1"/>
      <p:bldP spid="26" grpId="0"/>
      <p:bldP spid="26" grpId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1" grpId="1"/>
      <p:bldP spid="32" grpId="0" build="allAtOnce"/>
      <p:bldP spid="33" grpId="0" build="allAtOnce"/>
      <p:bldP spid="34" grpId="0" build="allAtOnce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7351" y="107892"/>
            <a:ext cx="2970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ANIMALS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7351" y="1162599"/>
            <a:ext cx="2970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GAME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547" y="2098359"/>
            <a:ext cx="5463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1. Введите сайт</a:t>
            </a:r>
            <a:r>
              <a:rPr lang="en-US" sz="2400" b="1" dirty="0" smtClean="0"/>
              <a:t>: www.nearpod.com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4547" y="3396328"/>
            <a:ext cx="4020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ru-RU" sz="2400" b="1" dirty="0" smtClean="0"/>
              <a:t>. Введите код для игры: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79" y="2329191"/>
            <a:ext cx="6306835" cy="3539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5" t="5679" r="27354" b="18900"/>
          <a:stretch/>
        </p:blipFill>
        <p:spPr>
          <a:xfrm>
            <a:off x="11264721" y="0"/>
            <a:ext cx="927279" cy="15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</TotalTime>
  <Words>329</Words>
  <Application>Microsoft Office PowerPoint</Application>
  <PresentationFormat>Широкоэкранный</PresentationFormat>
  <Paragraphs>116</Paragraphs>
  <Slides>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слава коваленко</dc:creator>
  <cp:lastModifiedBy>слава коваленко</cp:lastModifiedBy>
  <cp:revision>29</cp:revision>
  <dcterms:created xsi:type="dcterms:W3CDTF">2022-02-23T08:43:09Z</dcterms:created>
  <dcterms:modified xsi:type="dcterms:W3CDTF">2022-02-23T18:01:24Z</dcterms:modified>
</cp:coreProperties>
</file>