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56" r:id="rId3"/>
    <p:sldId id="265" r:id="rId4"/>
    <p:sldId id="257" r:id="rId5"/>
    <p:sldId id="258" r:id="rId6"/>
    <p:sldId id="262" r:id="rId7"/>
    <p:sldId id="263" r:id="rId8"/>
    <p:sldId id="271" r:id="rId9"/>
    <p:sldId id="270" r:id="rId10"/>
    <p:sldId id="264" r:id="rId11"/>
    <p:sldId id="272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358B39"/>
    <a:srgbClr val="BD0D1E"/>
    <a:srgbClr val="F8FEA8"/>
    <a:srgbClr val="20E7EC"/>
    <a:srgbClr val="006600"/>
    <a:srgbClr val="F6FBBB"/>
    <a:srgbClr val="C8FDB9"/>
    <a:srgbClr val="CC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C4EA9-D037-437C-9077-7A381276B0DD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985D7-A0EA-4B88-9779-340BB0FE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9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08A6-5F43-46CC-847C-F071E42375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0D91-0FEE-4BA9-A1C3-0E405D956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6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08A6-5F43-46CC-847C-F071E42375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0D91-0FEE-4BA9-A1C3-0E405D956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7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08A6-5F43-46CC-847C-F071E42375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0D91-0FEE-4BA9-A1C3-0E405D956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3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08A6-5F43-46CC-847C-F071E42375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0D91-0FEE-4BA9-A1C3-0E405D956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08A6-5F43-46CC-847C-F071E42375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0D91-0FEE-4BA9-A1C3-0E405D956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3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08A6-5F43-46CC-847C-F071E42375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0D91-0FEE-4BA9-A1C3-0E405D956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52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08A6-5F43-46CC-847C-F071E42375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0D91-0FEE-4BA9-A1C3-0E405D956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7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08A6-5F43-46CC-847C-F071E42375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0D91-0FEE-4BA9-A1C3-0E405D956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08A6-5F43-46CC-847C-F071E42375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0D91-0FEE-4BA9-A1C3-0E405D956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1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08A6-5F43-46CC-847C-F071E42375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0D91-0FEE-4BA9-A1C3-0E405D956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08A6-5F43-46CC-847C-F071E42375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0D91-0FEE-4BA9-A1C3-0E405D956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0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08A6-5F43-46CC-847C-F071E42375F2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0D91-0FEE-4BA9-A1C3-0E405D956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7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карта сказочной стран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9" y="312171"/>
            <a:ext cx="8609688" cy="6278439"/>
          </a:xfrm>
          <a:prstGeom prst="rect">
            <a:avLst/>
          </a:prstGeom>
          <a:ln w="228600" cap="sq" cmpd="thickThin">
            <a:solidFill>
              <a:srgbClr val="358B3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Картинки по запросу тембр детские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9" y="5011560"/>
            <a:ext cx="1635242" cy="1579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58B3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/>
          <a:stretch/>
        </p:blipFill>
        <p:spPr bwMode="auto">
          <a:xfrm>
            <a:off x="2227900" y="4498280"/>
            <a:ext cx="1224136" cy="1143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58B3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Похожее изображение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t="32236" r="8132" b="2136"/>
          <a:stretch/>
        </p:blipFill>
        <p:spPr bwMode="auto">
          <a:xfrm>
            <a:off x="5234448" y="4264464"/>
            <a:ext cx="1440160" cy="1610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58B3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Картинки по запросу господин темп картинка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2399391"/>
            <a:ext cx="1368152" cy="1490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58B3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артинки по запросу дядюшка ритм картинка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8172"/>
            <a:ext cx="1728192" cy="1432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58B3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Похожее изображение"/>
          <p:cNvPicPr/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2" r="12011" b="2911"/>
          <a:stretch/>
        </p:blipFill>
        <p:spPr bwMode="auto">
          <a:xfrm>
            <a:off x="218128" y="324335"/>
            <a:ext cx="1315380" cy="2377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58B3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Картинки по запросу добрый волшебник картинки"/>
          <p:cNvPicPr/>
          <p:nvPr/>
        </p:nvPicPr>
        <p:blipFill>
          <a:blip r:embed="rId13"/>
          <a:stretch>
            <a:fillRect/>
          </a:stretch>
        </p:blipFill>
        <p:spPr bwMode="auto">
          <a:xfrm>
            <a:off x="1825366" y="419910"/>
            <a:ext cx="1377163" cy="1861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58B3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3452036" y="486316"/>
            <a:ext cx="3978753" cy="1728192"/>
          </a:xfrm>
          <a:prstGeom prst="roundRect">
            <a:avLst/>
          </a:prstGeom>
          <a:solidFill>
            <a:srgbClr val="F8FEA8"/>
          </a:solidFill>
          <a:ln>
            <a:solidFill>
              <a:srgbClr val="F8FE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611773" y="419910"/>
            <a:ext cx="3636404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Страна Выразительной речи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Рисунок 17" descr="Похожее изображение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31" y="2748672"/>
            <a:ext cx="1141798" cy="96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Acer\Desktop\квест материалы\Beautiful_season 2\e0025a6c619f.jpg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1" r="82708" b="22999"/>
          <a:stretch/>
        </p:blipFill>
        <p:spPr bwMode="auto">
          <a:xfrm>
            <a:off x="212209" y="2624703"/>
            <a:ext cx="1007356" cy="238685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C:\Users\Acer\Desktop\квест материалы\Beautiful_season 2\e0025a6c619f.jpg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41001" r="82709" b="22999"/>
          <a:stretch/>
        </p:blipFill>
        <p:spPr bwMode="auto">
          <a:xfrm>
            <a:off x="6804248" y="3953773"/>
            <a:ext cx="715986" cy="22322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C:\Users\Acer\Desktop\квест материалы\Beautiful_season 2\e0025a6c619f.jpg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41001" r="82709" b="26645"/>
          <a:stretch/>
        </p:blipFill>
        <p:spPr bwMode="auto">
          <a:xfrm>
            <a:off x="3491043" y="4813184"/>
            <a:ext cx="715986" cy="18562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14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Beautiful_season 2\Vector_spring_illustration_ViewIllustrator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7263"/>
            <a:ext cx="8496944" cy="6243330"/>
          </a:xfrm>
          <a:prstGeom prst="rect">
            <a:avLst/>
          </a:prstGeom>
          <a:ln w="228600" cap="sq" cmpd="thickThin">
            <a:solidFill>
              <a:srgbClr val="CC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Похожее изображение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2" r="12011" b="2911"/>
          <a:stretch/>
        </p:blipFill>
        <p:spPr bwMode="auto">
          <a:xfrm>
            <a:off x="3563888" y="822444"/>
            <a:ext cx="3672408" cy="5232968"/>
          </a:xfrm>
          <a:prstGeom prst="rect">
            <a:avLst/>
          </a:prstGeom>
          <a:ln w="228600" cap="sq" cmpd="thickThin">
            <a:solidFill>
              <a:srgbClr val="B45AA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r="12781"/>
          <a:stretch/>
        </p:blipFill>
        <p:spPr bwMode="auto">
          <a:xfrm>
            <a:off x="1907169" y="476672"/>
            <a:ext cx="1800200" cy="1392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Похожее изображение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7" t="69636" r="28703" b="6662"/>
          <a:stretch/>
        </p:blipFill>
        <p:spPr bwMode="auto">
          <a:xfrm>
            <a:off x="6804248" y="1007100"/>
            <a:ext cx="1224136" cy="790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Картинки по запросу ключи картинка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r="29190"/>
          <a:stretch/>
        </p:blipFill>
        <p:spPr bwMode="auto">
          <a:xfrm>
            <a:off x="3758805" y="4149080"/>
            <a:ext cx="742950" cy="1762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74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eautiful_season 2\Vector_spring_illustration_ViewIllustrator_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10392"/>
          </a:xfrm>
          <a:prstGeom prst="rect">
            <a:avLst/>
          </a:prstGeom>
          <a:ln w="228600" cap="sq" cmpd="thickThin">
            <a:solidFill>
              <a:srgbClr val="358B3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telegra.ph/file/b5c2241f9e07d47a8f11e.png"/>
          <p:cNvPicPr/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r="81234" b="9483"/>
          <a:stretch/>
        </p:blipFill>
        <p:spPr bwMode="auto">
          <a:xfrm>
            <a:off x="2452108" y="3018659"/>
            <a:ext cx="1440159" cy="1712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telegra.ph/file/b5c2241f9e07d47a8f11e.png"/>
          <p:cNvPicPr/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8995" r="62628" b="8896"/>
          <a:stretch/>
        </p:blipFill>
        <p:spPr bwMode="auto">
          <a:xfrm>
            <a:off x="4164887" y="3140968"/>
            <a:ext cx="1234052" cy="15902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s://telegra.ph/file/b5c2241f9e07d47a8f11e.png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2" t="11244" r="42419" b="11706"/>
          <a:stretch/>
        </p:blipFill>
        <p:spPr bwMode="auto">
          <a:xfrm>
            <a:off x="7177434" y="2564904"/>
            <a:ext cx="1138982" cy="1564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telegra.ph/file/b5c2241f9e07d47a8f11e.png"/>
          <p:cNvPicPr/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8" t="11241" r="22851" b="17381"/>
          <a:stretch/>
        </p:blipFill>
        <p:spPr bwMode="auto">
          <a:xfrm>
            <a:off x="5755596" y="3347154"/>
            <a:ext cx="1296144" cy="1584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82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квест\Beautiful_season 2\Vector_spring_illustration_ViewIllustrator_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5" y="188640"/>
            <a:ext cx="8750776" cy="6413228"/>
          </a:xfrm>
          <a:prstGeom prst="rect">
            <a:avLst/>
          </a:prstGeom>
          <a:ln w="228600" cap="sq" cmpd="thickThin">
            <a:solidFill>
              <a:srgbClr val="358B3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43\Desktop\дед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308" y="1214422"/>
            <a:ext cx="4000528" cy="528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5857884" y="714356"/>
            <a:ext cx="3000396" cy="45005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6010284" y="332656"/>
            <a:ext cx="3000396" cy="45005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Рисунок 6" descr="Картинки по запросу волшебные замки дворцы"/>
          <p:cNvPicPr/>
          <p:nvPr/>
        </p:nvPicPr>
        <p:blipFill>
          <a:blip r:embed="rId5"/>
          <a:srcRect r="52688" b="64400"/>
          <a:stretch>
            <a:fillRect/>
          </a:stretch>
        </p:blipFill>
        <p:spPr bwMode="auto">
          <a:xfrm>
            <a:off x="395536" y="332656"/>
            <a:ext cx="1571636" cy="14287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612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2656"/>
            <a:ext cx="8391306" cy="6192688"/>
          </a:xfrm>
          <a:prstGeom prst="rect">
            <a:avLst/>
          </a:prstGeom>
          <a:ln w="228600" cap="sq" cmpd="thickThin">
            <a:solidFill>
              <a:srgbClr val="358B3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Картинки по запросу добрый волшебник картинк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142984"/>
            <a:ext cx="2357454" cy="51244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4" name="Рисунок 3" descr="Картинки по запросу картинки ирис-ирис ударение"/>
          <p:cNvPicPr/>
          <p:nvPr/>
        </p:nvPicPr>
        <p:blipFill>
          <a:blip r:embed="rId4">
            <a:lum bright="-10000" contrast="20000"/>
          </a:blip>
          <a:srcRect b="5498"/>
          <a:stretch>
            <a:fillRect/>
          </a:stretch>
        </p:blipFill>
        <p:spPr bwMode="auto">
          <a:xfrm>
            <a:off x="2051720" y="1395810"/>
            <a:ext cx="4089636" cy="310950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картинки кружки-кружки ударение"/>
          <p:cNvPicPr/>
          <p:nvPr/>
        </p:nvPicPr>
        <p:blipFill>
          <a:blip r:embed="rId5"/>
          <a:srcRect t="34856" b="31571"/>
          <a:stretch>
            <a:fillRect/>
          </a:stretch>
        </p:blipFill>
        <p:spPr bwMode="auto">
          <a:xfrm>
            <a:off x="1913631" y="1686370"/>
            <a:ext cx="4104456" cy="29689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картинки кружки-кружки ударение"/>
          <p:cNvPicPr/>
          <p:nvPr/>
        </p:nvPicPr>
        <p:blipFill>
          <a:blip r:embed="rId6"/>
          <a:srcRect t="17510" b="5447"/>
          <a:stretch>
            <a:fillRect/>
          </a:stretch>
        </p:blipFill>
        <p:spPr bwMode="auto">
          <a:xfrm>
            <a:off x="2177437" y="1628800"/>
            <a:ext cx="3838202" cy="308410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ударение картинки замок-замок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13631" y="1322762"/>
            <a:ext cx="4365813" cy="318255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477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квест материалы\Beautiful_season 2\Vector_summer_illustration_ViewIllustrator_1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8" y="332656"/>
            <a:ext cx="8511344" cy="6264696"/>
          </a:xfrm>
          <a:prstGeom prst="rect">
            <a:avLst/>
          </a:prstGeom>
          <a:ln w="228600" cap="sq" cmpd="thickThin">
            <a:solidFill>
              <a:srgbClr val="358B3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Картинки по запросу ключи картинка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r="29190"/>
          <a:stretch/>
        </p:blipFill>
        <p:spPr bwMode="auto">
          <a:xfrm>
            <a:off x="4831132" y="1702879"/>
            <a:ext cx="742950" cy="1762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Картинки по запросу ключи картинка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r="29190"/>
          <a:stretch/>
        </p:blipFill>
        <p:spPr bwMode="auto">
          <a:xfrm>
            <a:off x="7812360" y="1090610"/>
            <a:ext cx="742950" cy="1762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Картинки по запросу ключи картинка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r="29190"/>
          <a:stretch/>
        </p:blipFill>
        <p:spPr bwMode="auto">
          <a:xfrm>
            <a:off x="373385" y="3465004"/>
            <a:ext cx="742950" cy="1762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Картинки по запросу ключи картинка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r="29190"/>
          <a:stretch/>
        </p:blipFill>
        <p:spPr bwMode="auto">
          <a:xfrm>
            <a:off x="5796136" y="1165581"/>
            <a:ext cx="742950" cy="1762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Картинки по запросу ключи картинка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r="29190"/>
          <a:stretch/>
        </p:blipFill>
        <p:spPr bwMode="auto">
          <a:xfrm>
            <a:off x="6732240" y="1340768"/>
            <a:ext cx="742950" cy="1762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Похожее изображе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94" y="4692709"/>
            <a:ext cx="2067201" cy="177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4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Beautiful_season 2\Vector_spring_illustration_ViewIllustrator_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409957" cy="6192689"/>
          </a:xfrm>
          <a:prstGeom prst="rect">
            <a:avLst/>
          </a:prstGeom>
          <a:ln w="2286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артинки по запросу тембр детские карти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9590"/>
            <a:ext cx="2376264" cy="2376264"/>
          </a:xfrm>
          <a:prstGeom prst="rect">
            <a:avLst/>
          </a:prstGeom>
          <a:ln w="2286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503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eautiful_season 2\daf50d36a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4" y="320436"/>
            <a:ext cx="8486201" cy="6192687"/>
          </a:xfrm>
          <a:prstGeom prst="rect">
            <a:avLst/>
          </a:prstGeom>
          <a:ln w="228600" cap="sq" cmpd="thickThin">
            <a:solidFill>
              <a:srgbClr val="CC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Картинки по запросу красный колокольчик на белом фоне картинка силуэт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38000" r="29111" b="20889"/>
          <a:stretch/>
        </p:blipFill>
        <p:spPr bwMode="auto">
          <a:xfrm>
            <a:off x="395536" y="440311"/>
            <a:ext cx="1656184" cy="157508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Картинки по запросу красный колокольчик на белом фоне картинка силуэт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38000" r="29111" b="20889"/>
          <a:stretch/>
        </p:blipFill>
        <p:spPr bwMode="auto">
          <a:xfrm>
            <a:off x="3511254" y="1462058"/>
            <a:ext cx="2140863" cy="26642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Картинки по запросу красный колокольчик на белом фоне картинка силуэт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38000" r="29111" b="20889"/>
          <a:stretch/>
        </p:blipFill>
        <p:spPr bwMode="auto">
          <a:xfrm>
            <a:off x="6516216" y="431221"/>
            <a:ext cx="1872208" cy="20616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eautiful_season 2\Vector_spring_illustration_ViewIllustrator_1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4" y="260648"/>
            <a:ext cx="8604448" cy="6427671"/>
          </a:xfrm>
          <a:prstGeom prst="rect">
            <a:avLst/>
          </a:prstGeom>
          <a:ln w="228600" cap="sq" cmpd="thickThin">
            <a:solidFill>
              <a:srgbClr val="358B3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/>
          <a:stretch/>
        </p:blipFill>
        <p:spPr bwMode="auto">
          <a:xfrm>
            <a:off x="5508103" y="2285767"/>
            <a:ext cx="3239113" cy="4095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58B3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9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Beautiful_season 2\b4ac1c50d5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0" y="327634"/>
            <a:ext cx="8436234" cy="6148982"/>
          </a:xfrm>
          <a:prstGeom prst="rect">
            <a:avLst/>
          </a:prstGeom>
          <a:ln w="228600" cap="sq" cmpd="thickThin">
            <a:solidFill>
              <a:srgbClr val="BD0D1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мышонок сказочный на бел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Похожее изображение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6400" r="20114" b="54000"/>
          <a:stretch/>
        </p:blipFill>
        <p:spPr bwMode="auto">
          <a:xfrm rot="19494134">
            <a:off x="3347525" y="2627577"/>
            <a:ext cx="1795094" cy="181887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Картинки по запросу ключи картинка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r="29190"/>
          <a:stretch/>
        </p:blipFill>
        <p:spPr bwMode="auto">
          <a:xfrm>
            <a:off x="648052" y="4581128"/>
            <a:ext cx="742950" cy="1762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95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Beautiful_season 2\d9428c7281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" y="116631"/>
            <a:ext cx="8856471" cy="6529389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охожее изображение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t="32236" r="8132" b="2136"/>
          <a:stretch/>
        </p:blipFill>
        <p:spPr bwMode="auto">
          <a:xfrm>
            <a:off x="395536" y="3381326"/>
            <a:ext cx="3600400" cy="3072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58B3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Картинки по запросу ключи картинка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r="29190"/>
          <a:stretch/>
        </p:blipFill>
        <p:spPr bwMode="auto">
          <a:xfrm>
            <a:off x="7702477" y="4722043"/>
            <a:ext cx="742950" cy="1762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12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eautiful_season 2\Vector_spring_illustration_ViewIllustrator_1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842771" cy="6408712"/>
          </a:xfrm>
          <a:prstGeom prst="rect">
            <a:avLst/>
          </a:prstGeom>
          <a:ln w="228600" cap="sq" cmpd="thickThin">
            <a:solidFill>
              <a:srgbClr val="CC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артинки по запросу дядюшка ритм картинка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798" y="2492896"/>
            <a:ext cx="367240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артинки по запросу господин темп картинка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64" y="692696"/>
            <a:ext cx="2592288" cy="4461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Картинки по запросу ключи картинка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r="29190"/>
          <a:stretch/>
        </p:blipFill>
        <p:spPr bwMode="auto">
          <a:xfrm>
            <a:off x="3910116" y="4077072"/>
            <a:ext cx="742950" cy="17621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26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eautiful_season 2\14fbb0eb4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4" y="255439"/>
            <a:ext cx="8448940" cy="6197898"/>
          </a:xfrm>
          <a:prstGeom prst="rect">
            <a:avLst/>
          </a:prstGeom>
          <a:ln w="228600" cap="sq" cmpd="thickThin">
            <a:solidFill>
              <a:srgbClr val="358B3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вест\фото животных\ко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45860"/>
            <a:ext cx="2516942" cy="205436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вест\фото животных\черепах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901">
            <a:off x="2180923" y="3589275"/>
            <a:ext cx="2142736" cy="143982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вест\фото животных\конь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8" t="31783" r="34798" b="32281"/>
          <a:stretch/>
        </p:blipFill>
        <p:spPr bwMode="auto">
          <a:xfrm rot="464810">
            <a:off x="2833857" y="941110"/>
            <a:ext cx="3818086" cy="29020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3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eautiful_season 2\Vector_summer_illustration_ViewIllustrator_2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57794" cy="6552728"/>
          </a:xfrm>
          <a:prstGeom prst="rect">
            <a:avLst/>
          </a:prstGeom>
          <a:ln w="228600" cap="sq" cmpd="thickThin">
            <a:solidFill>
              <a:srgbClr val="358B3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236697">
            <a:off x="2019408" y="251864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dirty="0">
                <a:solidFill>
                  <a:srgbClr val="9933FF"/>
                </a:solidFill>
              </a:rPr>
              <a:t>\\-\\ </a:t>
            </a:r>
            <a:r>
              <a:rPr lang="ru-RU" sz="4800" dirty="0" smtClean="0">
                <a:solidFill>
                  <a:srgbClr val="9933FF"/>
                </a:solidFill>
              </a:rPr>
              <a:t>\\ </a:t>
            </a:r>
            <a:endParaRPr lang="ru-RU" sz="4800" dirty="0">
              <a:solidFill>
                <a:srgbClr val="9933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701627">
            <a:off x="6056044" y="5013176"/>
            <a:ext cx="21002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\\-\\- -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8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Ирина</cp:lastModifiedBy>
  <cp:revision>50</cp:revision>
  <dcterms:created xsi:type="dcterms:W3CDTF">2019-10-24T16:44:07Z</dcterms:created>
  <dcterms:modified xsi:type="dcterms:W3CDTF">2023-11-06T21:54:00Z</dcterms:modified>
</cp:coreProperties>
</file>