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58" r:id="rId3"/>
    <p:sldId id="270" r:id="rId4"/>
    <p:sldId id="269" r:id="rId5"/>
    <p:sldId id="268" r:id="rId6"/>
    <p:sldId id="267" r:id="rId7"/>
    <p:sldId id="266" r:id="rId8"/>
    <p:sldId id="265" r:id="rId9"/>
    <p:sldId id="263" r:id="rId10"/>
    <p:sldId id="264" r:id="rId11"/>
    <p:sldId id="273" r:id="rId12"/>
    <p:sldId id="271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0EA8-1541-4A3B-B88C-EE89FF7A1EE1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4C583-1B20-4610-BBD9-01D785D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C583-1B20-4610-BBD9-01D785D51E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Дерево держится корнями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C583-1B20-4610-BBD9-01D785D51E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7672-1539-4660-B2CA-69BA9625A9AA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4982-E7DC-4E3A-A029-8FD0E907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91625" cy="6877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емья Шишкин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8851715" cy="403244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94" y="0"/>
            <a:ext cx="9191625" cy="687705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988840"/>
            <a:ext cx="7021288" cy="3024336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Butto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«Магазин</a:t>
            </a:r>
            <a:r>
              <a:rPr kumimoji="0" lang="ru-RU" sz="7200" b="1" i="1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одной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покупки»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ru-RU" sz="72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32" name="Picture 12" descr="https://sun9-22.userapi.com/c858524/v858524038/7c293/P73vADIN_G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09120"/>
            <a:ext cx="3154797" cy="222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68770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92080" y="188640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-когда над ней крыша одна.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1124744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-что цветок без запаха.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2204864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-коли в семье вражда.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3140968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-добра не бывает.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4149080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-не страшна и туча.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5157192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-живут не тужат.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6137920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а любовь и согласие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88640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будет добра,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124744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Дом согревает не печь,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2204864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недружной семье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3212976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семье дружат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149080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Семья в куче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5085184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Семья без детей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6137920"/>
            <a:ext cx="338437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Семья сильна,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91625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7021288" cy="3024336"/>
          </a:xfrm>
        </p:spPr>
        <p:txBody>
          <a:bodyPr>
            <a:prstTxWarp prst="textButton">
              <a:avLst/>
            </a:prstTxWarp>
            <a:noAutofit/>
          </a:bodyPr>
          <a:lstStyle/>
          <a:p>
            <a:r>
              <a:rPr lang="ru-RU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Кирпичики</a:t>
            </a:r>
            <a:br>
              <a:rPr lang="ru-RU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семейного </a:t>
            </a:r>
            <a:br>
              <a:rPr lang="ru-RU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счастья</a:t>
            </a: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7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191625" cy="6877050"/>
          </a:xfrm>
          <a:prstGeom prst="rect">
            <a:avLst/>
          </a:prstGeom>
          <a:noFill/>
        </p:spPr>
      </p:pic>
      <p:sp>
        <p:nvSpPr>
          <p:cNvPr id="10244" name="AutoShape 4" descr="https://img-fotki.yandex.ru/get/6504/127863950.c9/0_99b02_6d63adf4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img-fotki.yandex.ru/get/6504/127863950.c9/0_99b02_6d63adf4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s://s1.1zoom.ru/big3/84/412276-svet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104456" cy="273630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252" name="Picture 12" descr="http://s2.fotokto.ru/photo/full/629/6295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3645024"/>
            <a:ext cx="3960440" cy="263919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256" name="Picture 16" descr="https://www.culture.ru/storage/images/1d1aafc71760725ffc18572aa206ea1a/69004f94af634d4b5a8a6a24f32ae59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88639"/>
            <a:ext cx="4138355" cy="276028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258" name="Picture 18" descr="http://gazeta-tula.ru/upload/iblock/b22/b2245f5e75660dfd0efb5fbb471d2f31.JPG"/>
          <p:cNvPicPr>
            <a:picLocks noChangeAspect="1" noChangeArrowheads="1"/>
          </p:cNvPicPr>
          <p:nvPr/>
        </p:nvPicPr>
        <p:blipFill>
          <a:blip r:embed="rId7" cstate="print"/>
          <a:srcRect r="8239" b="20312"/>
          <a:stretch>
            <a:fillRect/>
          </a:stretch>
        </p:blipFill>
        <p:spPr bwMode="auto">
          <a:xfrm>
            <a:off x="4427984" y="3645024"/>
            <a:ext cx="4601966" cy="26642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83568" y="29969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Московский Кремль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630932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Тульский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Кремль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630932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Генуэзская крепость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2040" y="29969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Брестская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крепость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wikiway.com/upload/iblock/1ca/2_map_1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6632"/>
            <a:ext cx="7560840" cy="660042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77050"/>
          </a:xfrm>
          <a:prstGeom prst="rect">
            <a:avLst/>
          </a:prstGeom>
          <a:noFill/>
        </p:spPr>
      </p:pic>
      <p:pic>
        <p:nvPicPr>
          <p:cNvPr id="8196" name="Picture 4" descr="https://zhuraveinik.ru/wp-content/uploads/2019/06/post-46665-1294241657728.jpg"/>
          <p:cNvPicPr>
            <a:picLocks noChangeAspect="1" noChangeArrowheads="1"/>
          </p:cNvPicPr>
          <p:nvPr/>
        </p:nvPicPr>
        <p:blipFill>
          <a:blip r:embed="rId3" cstate="print"/>
          <a:srcRect l="1449" t="2098" b="3503"/>
          <a:stretch>
            <a:fillRect/>
          </a:stretch>
        </p:blipFill>
        <p:spPr bwMode="auto">
          <a:xfrm>
            <a:off x="1835696" y="188640"/>
            <a:ext cx="4896544" cy="32403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198" name="Picture 6" descr="https://a.d-cd.net/706d98es-1920.jpg"/>
          <p:cNvPicPr>
            <a:picLocks noChangeAspect="1" noChangeArrowheads="1"/>
          </p:cNvPicPr>
          <p:nvPr/>
        </p:nvPicPr>
        <p:blipFill>
          <a:blip r:embed="rId4" cstate="print"/>
          <a:srcRect b="3632"/>
          <a:stretch>
            <a:fillRect/>
          </a:stretch>
        </p:blipFill>
        <p:spPr bwMode="auto">
          <a:xfrm>
            <a:off x="251520" y="3573016"/>
            <a:ext cx="4586066" cy="319531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s://avatars.mds.yandex.net/get-zen_doc/60857/pub_5d14ac32eb090d00ae2ff322_5d14ac4b3d1d8800b9bc51c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6651999" cy="559876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77050"/>
          </a:xfrm>
          <a:prstGeom prst="rect">
            <a:avLst/>
          </a:prstGeom>
          <a:noFill/>
        </p:spPr>
      </p:pic>
      <p:pic>
        <p:nvPicPr>
          <p:cNvPr id="6146" name="Picture 2" descr="https://i0.wp.com/img1.liveinternet.ru/images/attach/c/4/83/811/83811677_12680fa16f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487288" cy="395716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6" descr="https://live.staticflickr.com/7893/32635451797_33d467d361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84984"/>
            <a:ext cx="3330518" cy="328498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bs.twimg.com/media/DoMussDWsAEsbFA.jpg:large"/>
          <p:cNvPicPr>
            <a:picLocks noChangeAspect="1" noChangeArrowheads="1"/>
          </p:cNvPicPr>
          <p:nvPr/>
        </p:nvPicPr>
        <p:blipFill>
          <a:blip r:embed="rId3" cstate="print"/>
          <a:srcRect l="1087" t="1531" r="1067" b="2023"/>
          <a:stretch>
            <a:fillRect/>
          </a:stretch>
        </p:blipFill>
        <p:spPr bwMode="auto">
          <a:xfrm>
            <a:off x="251520" y="908720"/>
            <a:ext cx="6480720" cy="453650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agput.ru/pics/large/3a3206e2-4c99-485c-af69-0717ae71dd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860032" cy="324002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100" name="Picture 4" descr="https://avatars.mds.yandex.net/get-zen_doc/241236/pub_5d3599e121f9ff00aeb14fa7_5d35a36380879d00b2429634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16632"/>
            <a:ext cx="4553320" cy="31683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28.userapi.com/c858328/v858328307/110590/FO-zlEn8K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topblognews.ru/wp-content/uploads/2018/05/1520520013.jpg"/>
          <p:cNvPicPr>
            <a:picLocks noChangeAspect="1" noChangeArrowheads="1"/>
          </p:cNvPicPr>
          <p:nvPr/>
        </p:nvPicPr>
        <p:blipFill>
          <a:blip r:embed="rId3" cstate="print"/>
          <a:srcRect l="1007" r="3310" b="6954"/>
          <a:stretch>
            <a:fillRect/>
          </a:stretch>
        </p:blipFill>
        <p:spPr bwMode="auto">
          <a:xfrm>
            <a:off x="251520" y="1772816"/>
            <a:ext cx="6394623" cy="31683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83</Words>
  <Application>Microsoft Office PowerPoint</Application>
  <PresentationFormat>Экран (4:3)</PresentationFormat>
  <Paragraphs>27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Кирпичики  семейного  счастья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Людмила</cp:lastModifiedBy>
  <cp:revision>30</cp:revision>
  <dcterms:created xsi:type="dcterms:W3CDTF">2019-12-08T17:02:48Z</dcterms:created>
  <dcterms:modified xsi:type="dcterms:W3CDTF">2023-04-18T14:25:53Z</dcterms:modified>
</cp:coreProperties>
</file>