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7F837329-B6C6-4577-8B30-B806DCFD3988}">
          <p14:sldIdLst>
            <p14:sldId id="256"/>
            <p14:sldId id="257"/>
            <p14:sldId id="258"/>
          </p14:sldIdLst>
        </p14:section>
        <p14:section name="Раздел без заголовка" id="{5507DAE8-55E5-46A5-9121-F7ECBDD60657}">
          <p14:sldIdLst>
            <p14:sldId id="259"/>
            <p14:sldId id="260"/>
            <p14:sldId id="261"/>
            <p14:sldId id="262"/>
            <p14:sldId id="263"/>
          </p14:sldIdLst>
        </p14:section>
        <p14:section name="Раздел без заголовка" id="{143538D6-AE41-46B8-BE4A-2C7975302A1E}">
          <p14:sldIdLst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Подготовила Фомина Е.С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Всероссийский педагогический конкурс «Педагогические секреты»</a:t>
            </a:r>
          </a:p>
        </p:txBody>
      </p:sp>
    </p:spTree>
    <p:extLst>
      <p:ext uri="{BB962C8B-B14F-4D97-AF65-F5344CB8AC3E}">
        <p14:creationId xmlns:p14="http://schemas.microsoft.com/office/powerpoint/2010/main" val="3275306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дминистратор.ADMIN-T9XJKIFC3.000\Desktop\монтессори\SYI9T64ghI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317416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дминистратор.ADMIN-T9XJKIFC3.000\Desktop\монтессори\Y5IYnKsRat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64704"/>
            <a:ext cx="3616532" cy="480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369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.ADMIN-T9XJKIFC3.000\Desktop\монтессори\9oH-E7hdid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3479032" cy="347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.ADMIN-T9XJKIFC3.000\Desktop\монтессори\E9JsdUBH3z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22511"/>
            <a:ext cx="2721647" cy="272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422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.ADMIN-T9XJKIFC3.000\Desktop\монтессори\MBglZwwCMx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3479032" cy="347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.ADMIN-T9XJKIFC3.000\Desktop\монтессори\ZttQHtdZ3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32212"/>
            <a:ext cx="3013521" cy="400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47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истратор.ADMIN-T9XJKIFC3.000\Desktop\монтессори\wQlYbX1CZ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1"/>
            <a:ext cx="2808312" cy="458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истратор.ADMIN-T9XJKIFC3.000\Desktop\монтессори\JxBqyXfnvq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04864"/>
            <a:ext cx="2853399" cy="379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89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истратор.ADMIN-T9XJKIFC3.000\Desktop\монтессори\-jm06R01vZ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366116" cy="447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.ADMIN-T9XJKIFC3.000\Desktop\монтессори\Dl9_hX7d3P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384376" cy="44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000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684584" y="957587"/>
            <a:ext cx="8381260" cy="1054394"/>
          </a:xfrm>
        </p:spPr>
        <p:txBody>
          <a:bodyPr/>
          <a:lstStyle/>
          <a:p>
            <a:endParaRPr lang="ru-RU"/>
          </a:p>
        </p:txBody>
      </p:sp>
      <p:pic>
        <p:nvPicPr>
          <p:cNvPr id="6146" name="Picture 2" descr="C:\Users\Администратор.ADMIN-T9XJKIFC3.000\Desktop\монтессори\uNTyAf80N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4778204" cy="359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дминистратор.ADMIN-T9XJKIFC3.000\Desktop\монтессори\mQHP3lWS5v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18930"/>
            <a:ext cx="436406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386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истратор.ADMIN-T9XJKIFC3.000\Desktop\монтессори\Aimhp3InO8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73" y="1484784"/>
            <a:ext cx="4582816" cy="3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дминистратор.ADMIN-T9XJKIFC3.000\Desktop\монтессори\T8teWVq9V3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3600400" cy="480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054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дминистратор.ADMIN-T9XJKIFC3.000\Desktop\монтессори\2fg-uXJBSO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4527734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дминистратор.ADMIN-T9XJKIFC3.000\Desktop\монтессори\njGe2LaHKd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72816"/>
            <a:ext cx="3414342" cy="385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804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4406900" cy="440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1366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41</TotalTime>
  <Words>10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Сетка</vt:lpstr>
      <vt:lpstr>Всероссийский педагогический конкурс «Педагогические секреты»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12</cp:revision>
  <dcterms:created xsi:type="dcterms:W3CDTF">2024-04-05T17:20:39Z</dcterms:created>
  <dcterms:modified xsi:type="dcterms:W3CDTF">2024-04-05T18:03:34Z</dcterms:modified>
</cp:coreProperties>
</file>