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27.03.24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ПК\Desktop\конкурс урок\История\01_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78592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365104"/>
            <a:ext cx="5951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Эккардт</a:t>
            </a:r>
            <a:r>
              <a:rPr lang="ru-RU" sz="2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Галина Анатольевна</a:t>
            </a:r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,</a:t>
            </a:r>
          </a:p>
          <a:p>
            <a:pPr algn="ctr"/>
            <a:endParaRPr lang="ru-RU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085184"/>
            <a:ext cx="5950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истории, обществознания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"СОШ №2" г.Заводоуковск,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Тюменская область</a:t>
            </a:r>
            <a:endParaRPr lang="ru-RU" sz="1600" dirty="0"/>
          </a:p>
        </p:txBody>
      </p:sp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4643438" y="3870624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ПК\Desktop\image.jpg"/>
          <p:cNvPicPr>
            <a:picLocks noChangeAspect="1" noChangeArrowheads="1"/>
          </p:cNvPicPr>
          <p:nvPr/>
        </p:nvPicPr>
        <p:blipFill>
          <a:blip r:embed="rId3" cstate="print"/>
          <a:srcRect l="32675" t="22978" r="38975" b="19736"/>
          <a:stretch>
            <a:fillRect/>
          </a:stretch>
        </p:blipFill>
        <p:spPr bwMode="auto">
          <a:xfrm>
            <a:off x="5214942" y="642918"/>
            <a:ext cx="2592288" cy="37398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55576" y="1484784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«Если не знаешь куда плыть,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никакой ветер не будет попутным».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8856" y="822961"/>
            <a:ext cx="299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О себе: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54880" y="1655064"/>
            <a:ext cx="3712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высшее, Тюменский государственный университет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 увлечения: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кулинария, огород, чтение книг, путешествие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[ФОТОАЛЬБОМ]\Цветы\2012-06-18 18.28.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731" y="4343400"/>
            <a:ext cx="2128965" cy="19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[ФОТОАЛЬБОМ]\увлечения\SAM_0960.JPG"/>
          <p:cNvPicPr/>
          <p:nvPr/>
        </p:nvPicPr>
        <p:blipFill>
          <a:blip r:embed="rId4" cstate="print"/>
          <a:srcRect l="14895" t="9555" r="7597" b="13707"/>
          <a:stretch>
            <a:fillRect/>
          </a:stretch>
        </p:blipFill>
        <p:spPr bwMode="auto">
          <a:xfrm>
            <a:off x="5163013" y="4415883"/>
            <a:ext cx="2175077" cy="18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[ФОТОАЛЬБОМ]\отпуск\Новая папка (3)\SAM_0906.JPG"/>
          <p:cNvPicPr/>
          <p:nvPr/>
        </p:nvPicPr>
        <p:blipFill>
          <a:blip r:embed="rId5" cstate="print"/>
          <a:srcRect l="35448" t="26253"/>
          <a:stretch>
            <a:fillRect/>
          </a:stretch>
        </p:blipFill>
        <p:spPr bwMode="auto">
          <a:xfrm>
            <a:off x="1438507" y="1003610"/>
            <a:ext cx="2621386" cy="19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7" name="Picture 3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8" name="Picture 4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642918"/>
            <a:ext cx="72152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42910" y="492919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Дом\Desktop\AdobeStock_252112056-scaled.jpeg"/>
          <p:cNvPicPr>
            <a:picLocks noChangeAspect="1" noChangeArrowheads="1"/>
          </p:cNvPicPr>
          <p:nvPr/>
        </p:nvPicPr>
        <p:blipFill>
          <a:blip r:embed="rId7"/>
          <a:srcRect t="25395" r="33594" b="3134"/>
          <a:stretch>
            <a:fillRect/>
          </a:stretch>
        </p:blipFill>
        <p:spPr bwMode="auto">
          <a:xfrm>
            <a:off x="571472" y="500042"/>
            <a:ext cx="4214842" cy="31432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2" name="Picture 2" descr="C:\Users\Дом\Desktop\0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660459"/>
            <a:ext cx="4097875" cy="26841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3" name="Picture 3" descr="C:\Users\Дом\Desktop\slide-8.jpg"/>
          <p:cNvPicPr>
            <a:picLocks noChangeAspect="1" noChangeArrowheads="1"/>
          </p:cNvPicPr>
          <p:nvPr/>
        </p:nvPicPr>
        <p:blipFill>
          <a:blip r:embed="rId9"/>
          <a:srcRect l="2710" t="27780" r="8621" b="4349"/>
          <a:stretch>
            <a:fillRect/>
          </a:stretch>
        </p:blipFill>
        <p:spPr bwMode="auto">
          <a:xfrm>
            <a:off x="4693278" y="500042"/>
            <a:ext cx="4093564" cy="30718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6" name="Picture 4" descr="C:\Users\Дом\Desktop\slide-0.jpg"/>
          <p:cNvPicPr>
            <a:picLocks noChangeAspect="1" noChangeArrowheads="1"/>
          </p:cNvPicPr>
          <p:nvPr/>
        </p:nvPicPr>
        <p:blipFill>
          <a:blip r:embed="rId10"/>
          <a:srcRect l="15714" t="35672" r="15714" b="4349"/>
          <a:stretch>
            <a:fillRect/>
          </a:stretch>
        </p:blipFill>
        <p:spPr bwMode="auto">
          <a:xfrm>
            <a:off x="571472" y="3643314"/>
            <a:ext cx="4143404" cy="27146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7" name="Picture 5" descr="C:\Users\Дом\Desktop\POBY70Wehno.jpg"/>
          <p:cNvPicPr>
            <a:picLocks noChangeAspect="1" noChangeArrowheads="1"/>
          </p:cNvPicPr>
          <p:nvPr/>
        </p:nvPicPr>
        <p:blipFill>
          <a:blip r:embed="rId11"/>
          <a:srcRect l="23924" t="5169" r="28890" b="5426"/>
          <a:stretch>
            <a:fillRect/>
          </a:stretch>
        </p:blipFill>
        <p:spPr bwMode="auto">
          <a:xfrm>
            <a:off x="3071802" y="1928802"/>
            <a:ext cx="2714644" cy="38576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8856" y="822961"/>
            <a:ext cx="299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О себе: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54880" y="1655064"/>
            <a:ext cx="3712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высшее, Тюменский государственный университет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 увлечения: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кулинария, огород, чтение книг, путешествие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[ФОТОАЛЬБОМ]\Цветы\2012-06-18 18.28.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731" y="4343400"/>
            <a:ext cx="2128965" cy="19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[ФОТОАЛЬБОМ]\увлечения\SAM_0960.JPG"/>
          <p:cNvPicPr/>
          <p:nvPr/>
        </p:nvPicPr>
        <p:blipFill>
          <a:blip r:embed="rId4" cstate="print"/>
          <a:srcRect l="14895" t="9555" r="7597" b="13707"/>
          <a:stretch>
            <a:fillRect/>
          </a:stretch>
        </p:blipFill>
        <p:spPr bwMode="auto">
          <a:xfrm>
            <a:off x="5163013" y="4415883"/>
            <a:ext cx="2175077" cy="18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[ФОТОАЛЬБОМ]\отпуск\Новая папка (3)\SAM_0906.JPG"/>
          <p:cNvPicPr/>
          <p:nvPr/>
        </p:nvPicPr>
        <p:blipFill>
          <a:blip r:embed="rId5" cstate="print"/>
          <a:srcRect l="35448" t="26253"/>
          <a:stretch>
            <a:fillRect/>
          </a:stretch>
        </p:blipFill>
        <p:spPr bwMode="auto">
          <a:xfrm>
            <a:off x="1438507" y="1003610"/>
            <a:ext cx="2621386" cy="19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7" name="Picture 3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8" name="Picture 4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642918"/>
            <a:ext cx="72152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42910" y="492919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785795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1.Хороший брак покоится на таланте и дружбе. Ф.Ницше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348" y="200024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2.Наилучшее решение проблемы любви – это брак, основанный на влечении, любви и товариществе. А.Моруа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364331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3.Жениться – это значит наполовину уменьшить свои права и вдвое увеличить свои обязанности. А.Шопенгауэр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507207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4.Брачный союз- первая ступень человеческого общества. Цицерон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8856" y="822961"/>
            <a:ext cx="299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О себе: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54880" y="1655064"/>
            <a:ext cx="3712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высшее, Тюменский государственный университет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 увлечения: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кулинария, огород, чтение книг, путешествие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[ФОТОАЛЬБОМ]\Цветы\2012-06-18 18.28.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731" y="4343400"/>
            <a:ext cx="2128965" cy="19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[ФОТОАЛЬБОМ]\увлечения\SAM_0960.JPG"/>
          <p:cNvPicPr/>
          <p:nvPr/>
        </p:nvPicPr>
        <p:blipFill>
          <a:blip r:embed="rId4" cstate="print"/>
          <a:srcRect l="14895" t="9555" r="7597" b="13707"/>
          <a:stretch>
            <a:fillRect/>
          </a:stretch>
        </p:blipFill>
        <p:spPr bwMode="auto">
          <a:xfrm>
            <a:off x="5163013" y="4415883"/>
            <a:ext cx="2175077" cy="18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[ФОТОАЛЬБОМ]\отпуск\Новая папка (3)\SAM_0906.JPG"/>
          <p:cNvPicPr/>
          <p:nvPr/>
        </p:nvPicPr>
        <p:blipFill>
          <a:blip r:embed="rId5" cstate="print"/>
          <a:srcRect l="35448" t="26253"/>
          <a:stretch>
            <a:fillRect/>
          </a:stretch>
        </p:blipFill>
        <p:spPr bwMode="auto">
          <a:xfrm>
            <a:off x="1438507" y="1003610"/>
            <a:ext cx="2621386" cy="19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7" name="Picture 3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8" name="Picture 4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642918"/>
            <a:ext cx="72152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42910" y="492919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000109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Проблемный вопрос: </a:t>
            </a:r>
          </a:p>
          <a:p>
            <a:pPr algn="ctr"/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Обоснуйте необходимость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правового регулирования семейных отношений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8856" y="822961"/>
            <a:ext cx="299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О себе: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54880" y="1655064"/>
            <a:ext cx="3712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высшее, Тюменский государственный университет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Мои увлечения: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кулинария, огород, чтение книг, путешествие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[ФОТОАЛЬБОМ]\Цветы\2012-06-18 18.28.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731" y="4343400"/>
            <a:ext cx="2128965" cy="19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[ФОТОАЛЬБОМ]\увлечения\SAM_0960.JPG"/>
          <p:cNvPicPr/>
          <p:nvPr/>
        </p:nvPicPr>
        <p:blipFill>
          <a:blip r:embed="rId4" cstate="print"/>
          <a:srcRect l="14895" t="9555" r="7597" b="13707"/>
          <a:stretch>
            <a:fillRect/>
          </a:stretch>
        </p:blipFill>
        <p:spPr bwMode="auto">
          <a:xfrm>
            <a:off x="5163013" y="4415883"/>
            <a:ext cx="2175077" cy="18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[ФОТОАЛЬБОМ]\отпуск\Новая папка (3)\SAM_0906.JPG"/>
          <p:cNvPicPr/>
          <p:nvPr/>
        </p:nvPicPr>
        <p:blipFill>
          <a:blip r:embed="rId5" cstate="print"/>
          <a:srcRect l="35448" t="26253"/>
          <a:stretch>
            <a:fillRect/>
          </a:stretch>
        </p:blipFill>
        <p:spPr bwMode="auto">
          <a:xfrm>
            <a:off x="1438507" y="1003610"/>
            <a:ext cx="2621386" cy="19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7" name="Picture 3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pic>
        <p:nvPicPr>
          <p:cNvPr id="1028" name="Picture 4" descr="C:\Users\ПК\Desktop\конкурс урок\История\02_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642918"/>
            <a:ext cx="72152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642910" y="492919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85723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Брак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204</Words>
  <PresentationFormat>Экран (4:3)</PresentationFormat>
  <Paragraphs>90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31</cp:revision>
  <dcterms:created xsi:type="dcterms:W3CDTF">2024-03-19T16:16:06Z</dcterms:created>
  <dcterms:modified xsi:type="dcterms:W3CDTF">2024-03-27T19:29:47Z</dcterms:modified>
</cp:coreProperties>
</file>