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D46453-3889-4FB8-82FA-41A828CB7E54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5C4D33-B8EB-40BE-802F-0A121737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9144000" cy="2971800"/>
          </a:xfrm>
        </p:spPr>
        <p:txBody>
          <a:bodyPr>
            <a:normAutofit/>
          </a:bodyPr>
          <a:lstStyle/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Айрапетян Светлана Борисовна учитель технологии(сельскохозяйственный труд)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ГКОУ «Специальная (коррекционная) общеобразовательная  школа-интернат № 10 »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Александровского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Содержание теленка в молочный период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643314"/>
          </a:xfrm>
          <a:prstGeom prst="rect">
            <a:avLst/>
          </a:prstGeom>
          <a:noFill/>
        </p:spPr>
      </p:pic>
      <p:pic>
        <p:nvPicPr>
          <p:cNvPr id="19459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643183"/>
            <a:ext cx="4714877" cy="4214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643314"/>
            <a:ext cx="44291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 теленка (сразу после рождения):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протирают чистым полотенцем, смоченным в растворе борной кислоты;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протирают ноздри и ротовую полость, удаляя из них слизь;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обтирают все тело телёнка досуха чистой мешковиной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429124" y="0"/>
            <a:ext cx="47148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телёнка переносят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профилакторий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он содержится первые 10-20 дней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час после рождения теленку подают 1 литр молозиво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9" y="0"/>
            <a:ext cx="4857752" cy="3857628"/>
          </a:xfrm>
          <a:prstGeom prst="rect">
            <a:avLst/>
          </a:prstGeom>
          <a:noFill/>
        </p:spPr>
      </p:pic>
      <p:pic>
        <p:nvPicPr>
          <p:cNvPr id="5124" name="Picture 4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4286248" cy="3571876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2862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МОЛОЗИВО – особый высокопитательный продукт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много белка;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жиров;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минеральных веществ;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витаминов.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Молозиво является лечебным для теленка: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защищает организм от болезнетворных бактерий;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способствует очищению кишечника;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создаёт в желудке кислую среду;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препятствует развитию вредных микроорганизмов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0"/>
            <a:ext cx="4857752" cy="3857628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286248" y="0"/>
            <a:ext cx="4857752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профилакторный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период:- кормление телят  3 раза в сутки;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5- дневного возраста между кормлением молозиво дают воду;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 с 7-10 возраста начинают приучать к поеданию хорошего сена;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это же время начинают давать минеральные вещества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(соль, мел, костную муку)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тём\Desktop\1620646988_18-oir_mobi-p-malenkie-telyata-zhivotnie-krasivo-foto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Уход за телятами: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соблюдать режим кормления;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следить за чи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той телёнка;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следить за чистотой кормушек, поилок, посуды, клеток и всего помещения;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после 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ления нужно вытирать мордочку теленка чистым полотенцем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ртём\Desktop\1655254899_4-gas-kvas-com-p-bichok-foto-zhivotno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6" y="0"/>
            <a:ext cx="917257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ртём\Desktop\k-chemu-snitsya-telen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профилакторного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телят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переводят во 2 отделение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Телят кормят молоком, дают сено, минеральные добавки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кормлении телят в 3 отделении - молоко разводят водой;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приучают к поеданию сена;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дают муку и отруби зерновых культур;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минеральные добавки (соль, мел);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сочные корма (мелко нарезанные корнеплоды, варёное пюре из картофеля);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приучают к поеданию зелёной травы.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429000"/>
          </a:xfrm>
          <a:prstGeom prst="rect">
            <a:avLst/>
          </a:prstGeom>
          <a:noFill/>
        </p:spPr>
      </p:pic>
      <p:pic>
        <p:nvPicPr>
          <p:cNvPr id="20483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429000"/>
            <a:ext cx="4714876" cy="3429000"/>
          </a:xfrm>
          <a:prstGeom prst="rect">
            <a:avLst/>
          </a:prstGeom>
          <a:noFill/>
        </p:spPr>
      </p:pic>
      <p:pic>
        <p:nvPicPr>
          <p:cNvPr id="20484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0"/>
            <a:ext cx="4714876" cy="3429000"/>
          </a:xfrm>
          <a:prstGeom prst="rect">
            <a:avLst/>
          </a:prstGeom>
          <a:noFill/>
        </p:spPr>
      </p:pic>
      <p:pic>
        <p:nvPicPr>
          <p:cNvPr id="20485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1"/>
            <a:ext cx="4429124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ртём\Desktop\viehweiden_bestiame_c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9FB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235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      </vt:lpstr>
      <vt:lpstr>Слайд 2</vt:lpstr>
      <vt:lpstr>Слайд 3</vt:lpstr>
      <vt:lpstr>Слайд 4</vt:lpstr>
      <vt:lpstr>Слайд 5</vt:lpstr>
      <vt:lpstr>Слайд 6</vt:lpstr>
      <vt:lpstr>Слайд 7</vt:lpstr>
      <vt:lpstr>   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Выгон телят на пастбище. Наблюдение за телятами во время пастьбы.</dc:title>
  <dc:creator>Артём</dc:creator>
  <cp:lastModifiedBy>Артём</cp:lastModifiedBy>
  <cp:revision>8</cp:revision>
  <dcterms:created xsi:type="dcterms:W3CDTF">2022-10-16T10:47:09Z</dcterms:created>
  <dcterms:modified xsi:type="dcterms:W3CDTF">2023-01-21T12:47:44Z</dcterms:modified>
</cp:coreProperties>
</file>