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98" r:id="rId3"/>
    <p:sldId id="299" r:id="rId4"/>
    <p:sldId id="284" r:id="rId5"/>
    <p:sldId id="300" r:id="rId6"/>
    <p:sldId id="301" r:id="rId7"/>
    <p:sldId id="302" r:id="rId8"/>
    <p:sldId id="303" r:id="rId9"/>
    <p:sldId id="26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90" autoAdjust="0"/>
  </p:normalViewPr>
  <p:slideViewPr>
    <p:cSldViewPr>
      <p:cViewPr>
        <p:scale>
          <a:sx n="76" d="100"/>
          <a:sy n="76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692696"/>
            <a:ext cx="5472608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6620" y="277197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образовательное учреждение </a:t>
            </a:r>
          </a:p>
          <a:p>
            <a:pPr lvl="0"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«Средняя школа №1 имени А.В.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Войналовича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lvl="0"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отделение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7560840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«Лучший познавательный проект дошкольника»</a:t>
            </a:r>
          </a:p>
          <a:p>
            <a:pPr lvl="0" algn="ctr">
              <a:lnSpc>
                <a:spcPct val="17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(Образовательная область «Познавательное развитие»)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проекта: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Неразгаданная Пылинка по имени Полинка» </a:t>
            </a:r>
          </a:p>
          <a:p>
            <a:pPr lvl="0"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ru-RU" sz="1600" b="1" dirty="0" smtClean="0">
              <a:solidFill>
                <a:srgbClr val="C648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ru-RU" sz="1600" b="1" dirty="0">
              <a:solidFill>
                <a:srgbClr val="C648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ru-RU" sz="1600" b="1" dirty="0" smtClean="0">
              <a:solidFill>
                <a:srgbClr val="C648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ru-RU" sz="1600" b="1" dirty="0">
              <a:solidFill>
                <a:srgbClr val="C648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10000"/>
              </a:lnSpc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Авторы: </a:t>
            </a:r>
          </a:p>
          <a:p>
            <a:pPr lvl="0" algn="r">
              <a:lnSpc>
                <a:spcPct val="110000"/>
              </a:lnSpc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Петрова Кира</a:t>
            </a:r>
          </a:p>
          <a:p>
            <a:pPr lvl="0" algn="r">
              <a:lnSpc>
                <a:spcPct val="110000"/>
              </a:lnSpc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</a:t>
            </a:r>
          </a:p>
          <a:p>
            <a:pPr lvl="0" algn="r">
              <a:lnSpc>
                <a:spcPct val="110000"/>
              </a:lnSpc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Василенко Елена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Петровна</a:t>
            </a:r>
          </a:p>
          <a:p>
            <a:pPr lvl="0" algn="r">
              <a:lnSpc>
                <a:spcPct val="110000"/>
              </a:lnSpc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Нижневартовск, 2021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53" y="3665381"/>
            <a:ext cx="3067199" cy="208823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827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86649"/>
            <a:ext cx="4968552" cy="3725298"/>
          </a:xfrm>
          <a:prstGeom prst="rect">
            <a:avLst/>
          </a:prstGeom>
          <a:ln>
            <a:noFill/>
          </a:ln>
          <a:effectLst>
            <a:softEdge rad="635000"/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8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32656"/>
            <a:ext cx="7920880" cy="5995653"/>
          </a:xfrm>
        </p:spPr>
        <p:txBody>
          <a:bodyPr>
            <a:noAutofit/>
          </a:bodyPr>
          <a:lstStyle/>
          <a:p>
            <a:pPr marL="0" lvl="0" indent="0" algn="just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ru-RU" b="1" i="1" dirty="0" smtClean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sz="1600" b="1" i="1" dirty="0" smtClean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600" b="1" dirty="0" smtClean="0">
                <a:solidFill>
                  <a:srgbClr val="3333CC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Вид </a:t>
            </a:r>
            <a:r>
              <a:rPr lang="ru-RU" sz="1600" b="1" dirty="0">
                <a:solidFill>
                  <a:srgbClr val="3333CC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проекта: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информационно-практический, творческий. </a:t>
            </a:r>
          </a:p>
          <a:p>
            <a:pPr marL="0" lvl="0" indent="0" algn="just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600" b="1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Новизна</a:t>
            </a:r>
            <a:r>
              <a:rPr lang="ru-RU" sz="1600" b="1" dirty="0">
                <a:solidFill>
                  <a:srgbClr val="3333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rgbClr val="11111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впервые проводится углубленная работа по знакомству детей со свойствами пыли, ребенок, проводя исследование на предмет загрязнённости, в проекте использует личные наблюдения,  исследует пыль на предмет пользы и вреда для жизни и здоровья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человека.</a:t>
            </a:r>
          </a:p>
          <a:p>
            <a:pPr marL="0" lvl="0" indent="0" algn="just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600" b="1" dirty="0" smtClean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Практическая значимость </a:t>
            </a:r>
            <a:r>
              <a:rPr lang="ru-RU" sz="1600" b="1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проекта: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использовать данный проект для формирования у дошкольников  элементов экологической культуры, стремления к здоровому образу жизни, развития познавательного интереса к исследовательской деятельности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600" b="1" dirty="0" smtClean="0">
                <a:solidFill>
                  <a:srgbClr val="3333CC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Продолжительность </a:t>
            </a:r>
            <a:r>
              <a:rPr lang="ru-RU" sz="1600" b="1" dirty="0">
                <a:solidFill>
                  <a:srgbClr val="3333CC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проекта: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краткосрочный.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3333CC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Реализация проекта: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постановка проблемы,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обсуждение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проблемы,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принятие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цели,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решение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поставленных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задач.</a:t>
            </a: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600" b="1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Конечный результат: </a:t>
            </a:r>
            <a:endParaRPr lang="ru-RU" sz="1600" b="1" dirty="0" smtClean="0">
              <a:solidFill>
                <a:srgbClr val="3333C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создание буклетов «Пыль и здоровье человека;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создание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творческой выставки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«Неразгаданная Пылинка – Полинка»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2672" y="260648"/>
            <a:ext cx="2185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проекта</a:t>
            </a:r>
            <a:endParaRPr lang="ru-RU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80920" cy="5851637"/>
          </a:xfrm>
        </p:spPr>
        <p:txBody>
          <a:bodyPr>
            <a:noAutofit/>
          </a:bodyPr>
          <a:lstStyle/>
          <a:p>
            <a:pPr marL="0" lvl="0" indent="0" algn="just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b="1" i="1" dirty="0" smtClean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b="1" i="1" dirty="0" smtClean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lvl="0" indent="0" algn="just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7494" y="687049"/>
            <a:ext cx="1872208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Гипотеза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647494" y="4297536"/>
            <a:ext cx="1872208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851920" y="3547864"/>
            <a:ext cx="4608512" cy="2905472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Выяснить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знают мои ровесники о пыли и способах борьбы с ней.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Изучить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дополнительную литературу, интернет-источники и отобрать интересные сведения о пыли, её источниках и видах.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Определить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 и пользу пыли.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Проанализировать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борьбы с пылью.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Провести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на предмет как быстро появляется пыль, и в каких помещениях ее скапливается больше. </a:t>
            </a: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47493" y="2024844"/>
            <a:ext cx="1872209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851920" y="2024844"/>
            <a:ext cx="4608512" cy="108012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Исследовать комнатную пыль и ее влияния на организм человека.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3851920" y="687049"/>
            <a:ext cx="4608512" cy="108012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Если я буду знать, какое влияние пыль оказывает на организм человека, и буду знать способы борьбы с нею и применять их на практике, то смогу сохранить свое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здоровье.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771800" y="967445"/>
            <a:ext cx="978408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639821" y="2322588"/>
            <a:ext cx="978408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639821" y="4515968"/>
            <a:ext cx="978408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9676" y="663770"/>
            <a:ext cx="264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1739" y="2996952"/>
            <a:ext cx="2376264" cy="316835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Помогая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маме во время уборки, вытирая пыль на полочке в своей комнате, мне стало любопытно, из чего состоит она, вредна или нет, почему появляется, можно ли от нее избавиться насовсем.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44764" y="2751591"/>
            <a:ext cx="2232248" cy="396044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для активизации детской деятельности: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Что такое пыль?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Откуда она берется?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Как пыль влияет на здоровье человека?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Можно ли избавиться от нее навсегда?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Есть ли польза от пыли?</a:t>
            </a:r>
            <a:endParaRPr lang="ru-RU" sz="1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0152" y="2814919"/>
            <a:ext cx="2808312" cy="383378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исследования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анализ информации, содержащейся в различных источниках (посещение школьной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библиотеки, справочная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литература, Интернет, беседа с родителями, воспитателем);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наблюдения;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опытническая работа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практическая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работа.</a:t>
            </a:r>
            <a:endParaRPr lang="ru-RU" sz="1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607629" y="1160324"/>
            <a:ext cx="2219975" cy="115212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Мотивационный этап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5077"/>
            <a:ext cx="1767458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Прямая со стрелкой 18"/>
          <p:cNvCxnSpPr/>
          <p:nvPr/>
        </p:nvCxnSpPr>
        <p:spPr>
          <a:xfrm>
            <a:off x="5827604" y="2152120"/>
            <a:ext cx="616604" cy="662799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0" name="Прямая со стрелкой 19"/>
          <p:cNvCxnSpPr/>
          <p:nvPr/>
        </p:nvCxnSpPr>
        <p:spPr>
          <a:xfrm flipH="1">
            <a:off x="3131840" y="2312452"/>
            <a:ext cx="475789" cy="68450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Прямая со стрелкой 24"/>
          <p:cNvCxnSpPr/>
          <p:nvPr/>
        </p:nvCxnSpPr>
        <p:spPr>
          <a:xfrm flipH="1">
            <a:off x="4717616" y="2167870"/>
            <a:ext cx="734" cy="583721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1" name="Рисунок 10" descr="C:\Users\св\Desktop\IMG-20211007-WA0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6" r="2621" b="1644"/>
          <a:stretch/>
        </p:blipFill>
        <p:spPr bwMode="auto">
          <a:xfrm>
            <a:off x="1210596" y="248514"/>
            <a:ext cx="1944216" cy="274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5282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2291" y="485650"/>
            <a:ext cx="264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2498928"/>
            <a:ext cx="2419840" cy="269110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Дома, совместно с родителями, используя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книги и интернет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источники, я узнала,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что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пыль - это мельчайшие твердые,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сухие частицы, носящиеся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воздухе или скапливающиеся на поверхности чего-нибудь.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Источников пыли - множество. 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2372" y="2238249"/>
            <a:ext cx="2207356" cy="287251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детском саду я рассказала своим друзья все, что запомнила о пыли и источников ее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появления.</a:t>
            </a:r>
          </a:p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Еще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воспитатель рассказала и показала нам презентацию «Загадочная Госпожа Пыль». 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484" y="2333500"/>
            <a:ext cx="2536301" cy="264489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завершению беседы, мы спросили: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«Раз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пыль такая опасная, какие же существуют методы и средства борьбы с нею?»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Елена Петровна предложила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вместе найти ответ на этот вопрос.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432231" y="885760"/>
            <a:ext cx="2528277" cy="115212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Проектировочны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й этап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86170" y="1906850"/>
            <a:ext cx="348675" cy="42665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0" name="Прямая со стрелкой 19"/>
          <p:cNvCxnSpPr/>
          <p:nvPr/>
        </p:nvCxnSpPr>
        <p:spPr>
          <a:xfrm flipH="1">
            <a:off x="2817444" y="1906850"/>
            <a:ext cx="614787" cy="592078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Прямая со стрелкой 24"/>
          <p:cNvCxnSpPr/>
          <p:nvPr/>
        </p:nvCxnSpPr>
        <p:spPr>
          <a:xfrm flipH="1">
            <a:off x="4499992" y="1949666"/>
            <a:ext cx="734" cy="29186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23" name="Рисунок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73978"/>
            <a:ext cx="1872615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св\Desktop\фото работа\20211006_1530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2314" b="20745"/>
          <a:stretch/>
        </p:blipFill>
        <p:spPr bwMode="auto">
          <a:xfrm rot="10800000">
            <a:off x="5786170" y="5190032"/>
            <a:ext cx="2034438" cy="144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C:\Users\св\Desktop\фото работа\20211006_1635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31400" y="5173978"/>
            <a:ext cx="2191903" cy="1614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C:\Users\св\Desktop\IMG-20211007-WA0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9" b="42898"/>
          <a:stretch/>
        </p:blipFill>
        <p:spPr bwMode="auto">
          <a:xfrm>
            <a:off x="6444208" y="323606"/>
            <a:ext cx="1982470" cy="1898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C:\Users\св\Desktop\IMG-20211007-WA000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5406" b="18783"/>
          <a:stretch/>
        </p:blipFill>
        <p:spPr bwMode="auto">
          <a:xfrm>
            <a:off x="885376" y="182607"/>
            <a:ext cx="1872208" cy="231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2119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7162" y="404664"/>
            <a:ext cx="264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4412" y="1209334"/>
            <a:ext cx="2160240" cy="329978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Мы вспоминали и рассказывали о методах и способах борьбы с пылью: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ежедневное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проветривание помещения,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влажной уборки,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мытье игрушек,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соблюдение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личной гигиены. </a:t>
            </a:r>
            <a:endParaRPr lang="ru-RU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25850" y="2351801"/>
            <a:ext cx="2016056" cy="245411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Наблюдали за работой младшего воспитателя и  помогали ей протирать пыль на полочках с игрушками и с листочков комнатных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растений.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201309" y="908720"/>
            <a:ext cx="2528277" cy="115212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Деятельностный этап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363454" y="1124744"/>
            <a:ext cx="862396" cy="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Прямая со стрелкой 24"/>
          <p:cNvCxnSpPr/>
          <p:nvPr/>
        </p:nvCxnSpPr>
        <p:spPr>
          <a:xfrm>
            <a:off x="5735729" y="1072041"/>
            <a:ext cx="840726" cy="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23" y="4905533"/>
            <a:ext cx="1644650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5" name="Прямая со стрелкой 54"/>
          <p:cNvCxnSpPr/>
          <p:nvPr/>
        </p:nvCxnSpPr>
        <p:spPr>
          <a:xfrm>
            <a:off x="4233878" y="1916831"/>
            <a:ext cx="0" cy="434969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8" name="Скругленный прямоугольник 57"/>
          <p:cNvSpPr/>
          <p:nvPr/>
        </p:nvSpPr>
        <p:spPr>
          <a:xfrm>
            <a:off x="6149593" y="1192754"/>
            <a:ext cx="2016056" cy="317235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проведения исследования, после утренней влажной уборки разложили кусочки скотча на шкафчики в приемной и повесили листочки бумаги, смазанные вазелином в группе и в медицинском кабинете</a:t>
            </a:r>
          </a:p>
          <a:p>
            <a:pPr>
              <a:spcAft>
                <a:spcPts val="1000"/>
              </a:spcAft>
            </a:pPr>
            <a:endParaRPr lang="ru-RU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1" name="Рисунок 10" descr="C:\Users\св\Desktop\фото работа\20211006_1538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438" y="4930874"/>
            <a:ext cx="1696720" cy="127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св\Desktop\фото работа\20211006_1538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5888" y="4973875"/>
            <a:ext cx="1696722" cy="136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св\Desktop\фото работа\20211006_1540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2867" y="5063412"/>
            <a:ext cx="1645285" cy="123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св\Desktop\фото работа\20211006_15503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8"/>
          <a:stretch/>
        </p:blipFill>
        <p:spPr bwMode="auto">
          <a:xfrm rot="10800000">
            <a:off x="5582096" y="4361576"/>
            <a:ext cx="1642110" cy="143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св\Desktop\фото работа\20211006_15533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9302" y="4404586"/>
            <a:ext cx="1655184" cy="140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Users\св\Desktop\фото работа\20211006_15544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0605" y="5262140"/>
            <a:ext cx="1751711" cy="144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969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2291" y="485650"/>
            <a:ext cx="264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6327" y="1167545"/>
            <a:ext cx="3039909" cy="369848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После решения проблемной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итуации и проведения исследования, мы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задумались, если пыль такая вредная и ничего в ней хорошего нет, зачем она вообще нужна? </a:t>
            </a:r>
          </a:p>
          <a:p>
            <a:pPr lvl="0">
              <a:spcAft>
                <a:spcPts val="100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Мы решили сходить в школьную библиотеку и найти информацию, есть ли хоть какая-нибудь польза от пыли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0">
              <a:spcAft>
                <a:spcPts val="10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Каково же было наше удивление, когда мы выяснили, что и от  пыли есть польза.</a:t>
            </a:r>
          </a:p>
          <a:p>
            <a:pPr>
              <a:spcAft>
                <a:spcPts val="1000"/>
              </a:spcAft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432231" y="885760"/>
            <a:ext cx="2528277" cy="115212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Деятельностный этап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836137" y="1075723"/>
            <a:ext cx="596094" cy="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Прямая со стрелкой 24"/>
          <p:cNvCxnSpPr/>
          <p:nvPr/>
        </p:nvCxnSpPr>
        <p:spPr>
          <a:xfrm>
            <a:off x="1042874" y="2704169"/>
            <a:ext cx="0" cy="508807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49304" y="3212976"/>
            <a:ext cx="1800200" cy="939026"/>
          </a:xfrm>
          <a:prstGeom prst="rect">
            <a:avLst/>
          </a:prstGeom>
          <a:ln>
            <a:headEnd/>
            <a:tailEnd/>
          </a:ln>
          <a:effectLst>
            <a:outerShdw blurRad="38100" dist="25400" dir="5400000" rotWithShape="0">
              <a:srgbClr val="000000">
                <a:alpha val="45000"/>
              </a:srgbClr>
            </a:outerShdw>
            <a:softEdge rad="63500"/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Опыт №1 «Частота </a:t>
            </a:r>
          </a:p>
          <a:p>
            <a:pPr algn="ctr">
              <a:spcAft>
                <a:spcPts val="1000"/>
              </a:spcAft>
            </a:pP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оявления пыли»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18" y="4878035"/>
            <a:ext cx="183832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1043608" y="1104362"/>
            <a:ext cx="2016223" cy="180923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Провели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исследования 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определили,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как часто появляется пыль и в каких помещениях ее больше. </a:t>
            </a:r>
            <a:endParaRPr lang="ru-RU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382501" y="2849516"/>
            <a:ext cx="1932562" cy="939026"/>
          </a:xfrm>
          <a:prstGeom prst="rect">
            <a:avLst/>
          </a:prstGeom>
          <a:ln>
            <a:headEnd/>
            <a:tailEnd/>
          </a:ln>
          <a:effectLst>
            <a:outerShdw blurRad="38100" dist="25400" dir="5400000" rotWithShape="0">
              <a:srgbClr val="000000">
                <a:alpha val="45000"/>
              </a:srgbClr>
            </a:outerShdw>
            <a:softEdge rad="63500"/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Опыт №2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«В каких помещениях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пыли больше»</a:t>
            </a:r>
          </a:p>
        </p:txBody>
      </p:sp>
      <p:pic>
        <p:nvPicPr>
          <p:cNvPr id="30" name="Рисунок 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942" y="3955950"/>
            <a:ext cx="1084685" cy="1605831"/>
          </a:xfrm>
          <a:prstGeom prst="rect">
            <a:avLst/>
          </a:prstGeom>
          <a:ln>
            <a:solidFill>
              <a:schemeClr val="accent2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4" name="Прямая со стрелкой 33"/>
          <p:cNvCxnSpPr/>
          <p:nvPr/>
        </p:nvCxnSpPr>
        <p:spPr>
          <a:xfrm>
            <a:off x="5921384" y="885760"/>
            <a:ext cx="953430" cy="218602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5" name="Поле 25"/>
          <p:cNvSpPr txBox="1"/>
          <p:nvPr/>
        </p:nvSpPr>
        <p:spPr>
          <a:xfrm>
            <a:off x="3382501" y="4418866"/>
            <a:ext cx="819150" cy="209550"/>
          </a:xfrm>
          <a:prstGeom prst="rect">
            <a:avLst/>
          </a:prstGeom>
          <a:solidFill>
            <a:prstClr val="white"/>
          </a:solidFill>
          <a:ln>
            <a:noFill/>
          </a:ln>
          <a:effectLst>
            <a:softEdge rad="127000"/>
          </a:effec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endParaRPr lang="ru-RU" sz="900" b="1" dirty="0">
              <a:solidFill>
                <a:srgbClr val="4F81BD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21984" y="4358503"/>
            <a:ext cx="611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группа</a:t>
            </a:r>
            <a:endParaRPr lang="ru-RU" sz="1000" b="1" dirty="0">
              <a:solidFill>
                <a:srgbClr val="4F81BD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3019567" y="2771293"/>
            <a:ext cx="362934" cy="78223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8" name="Рисунок 17" descr="C:\Users\св\Desktop\фото работа\20211007_0949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3"/>
          <a:stretch/>
        </p:blipFill>
        <p:spPr bwMode="auto">
          <a:xfrm>
            <a:off x="3019567" y="3813230"/>
            <a:ext cx="1360995" cy="1487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св\Desktop\фото работа\20211007_09502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5"/>
          <a:stretch/>
        </p:blipFill>
        <p:spPr bwMode="auto">
          <a:xfrm>
            <a:off x="4380563" y="3813230"/>
            <a:ext cx="1540821" cy="1487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7251" y="4926817"/>
            <a:ext cx="914400" cy="228600"/>
          </a:xfrm>
          <a:prstGeom prst="rect">
            <a:avLst/>
          </a:prstGeom>
          <a:solidFill>
            <a:prstClr val="white"/>
          </a:solidFill>
          <a:ln>
            <a:noFill/>
          </a:ln>
          <a:effectLst>
            <a:softEdge rad="127000"/>
          </a:effectLst>
        </p:spPr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</a:t>
            </a:r>
            <a:r>
              <a:rPr lang="ru-RU" sz="11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ед. кабинет</a:t>
            </a:r>
            <a:endParaRPr lang="ru-RU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8009" y="4919325"/>
            <a:ext cx="914400" cy="175300"/>
          </a:xfrm>
          <a:prstGeom prst="rect">
            <a:avLst/>
          </a:prstGeom>
          <a:solidFill>
            <a:prstClr val="white"/>
          </a:solidFill>
          <a:ln>
            <a:noFill/>
          </a:ln>
          <a:effectLst>
            <a:softEdge rad="127000"/>
          </a:effectLst>
        </p:spPr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группа</a:t>
            </a:r>
            <a:endParaRPr lang="ru-RU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3" name="Рисунок 22" descr="C:\Users\св\Desktop\фото работа\20211007_0941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0406"/>
          <a:stretch/>
        </p:blipFill>
        <p:spPr bwMode="auto">
          <a:xfrm rot="5400000">
            <a:off x="358715" y="5119682"/>
            <a:ext cx="1581377" cy="1944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C:\Users\св\Desktop\фото работа\20211007_09431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1"/>
          <a:stretch/>
        </p:blipFill>
        <p:spPr bwMode="auto">
          <a:xfrm rot="5400000">
            <a:off x="3849856" y="5032154"/>
            <a:ext cx="1456168" cy="1818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0889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2291" y="485650"/>
            <a:ext cx="264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432231" y="885760"/>
            <a:ext cx="2528277" cy="115212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Заключительный этап 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836137" y="1075723"/>
            <a:ext cx="596094" cy="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7" name="Скругленный прямоугольник 26"/>
          <p:cNvSpPr/>
          <p:nvPr/>
        </p:nvSpPr>
        <p:spPr>
          <a:xfrm>
            <a:off x="971600" y="1104362"/>
            <a:ext cx="2016223" cy="290070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итоге реализации проекта,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вместе с воспитателем и ребятами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группы подготовили буклеты для детей и родителей других групп «Пыль и здоровье человека».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950247" y="1075723"/>
            <a:ext cx="967637" cy="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Скругленный прямоугольник 17"/>
          <p:cNvSpPr/>
          <p:nvPr/>
        </p:nvSpPr>
        <p:spPr>
          <a:xfrm>
            <a:off x="6723180" y="1092440"/>
            <a:ext cx="2016223" cy="202822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Оформили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представили выставку работ «Неразгаданная Пылинка – Полинка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».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C:\Users\св\Desktop\фото работа\20211007_0914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5506" y="4603632"/>
            <a:ext cx="2206950" cy="140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св\Desktop\фото работа\20211007_0938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1423" r="4132" b="734"/>
          <a:stretch/>
        </p:blipFill>
        <p:spPr bwMode="auto">
          <a:xfrm rot="5400000">
            <a:off x="1068368" y="4539302"/>
            <a:ext cx="2350965" cy="147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св\Desktop\фото работа\20211007_0934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4"/>
          <a:stretch/>
        </p:blipFill>
        <p:spPr bwMode="auto">
          <a:xfrm rot="5400000">
            <a:off x="2728818" y="4286927"/>
            <a:ext cx="2282334" cy="2067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св\Desktop\фото работа\20211007_10123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1"/>
          <a:stretch/>
        </p:blipFill>
        <p:spPr bwMode="auto">
          <a:xfrm>
            <a:off x="6651170" y="5092959"/>
            <a:ext cx="2353643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св\Desktop\фото работа\20211007_09345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6" r="36940" b="15792"/>
          <a:stretch/>
        </p:blipFill>
        <p:spPr bwMode="auto">
          <a:xfrm rot="5400000">
            <a:off x="3079958" y="2444348"/>
            <a:ext cx="2038143" cy="1609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св\Desktop\фото работа\20211007_10140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b="11359"/>
          <a:stretch/>
        </p:blipFill>
        <p:spPr bwMode="auto">
          <a:xfrm rot="5400000">
            <a:off x="4723617" y="2254816"/>
            <a:ext cx="2064484" cy="1630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св\Desktop\фото работа\20211007_10144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 b="12009"/>
          <a:stretch/>
        </p:blipFill>
        <p:spPr bwMode="auto">
          <a:xfrm rot="5400000">
            <a:off x="4436361" y="4505328"/>
            <a:ext cx="2638996" cy="1630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C:\Users\св\Desktop\фото работа\20211007_10182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80" y="3120662"/>
            <a:ext cx="2400834" cy="235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452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40466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Конечный </a:t>
            </a:r>
            <a:r>
              <a:rPr lang="ru-RU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8543" y="1700808"/>
            <a:ext cx="2160240" cy="288370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accent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Моя гипотеза подтвердилась: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если я буду знать, какое  влияние пыль оказывает  на организм человека, и буду знать способы борьбы с нею и применять их на практике, то смогу сохранить свое здоровье.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8333" y="1196751"/>
            <a:ext cx="2160240" cy="164033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dirty="0">
                <a:solidFill>
                  <a:srgbClr val="EB641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Я достигла цели: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исследовала комнатную пыль и ее влияния на организм человека. 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2120" y="1196751"/>
            <a:ext cx="3091197" cy="458207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1000"/>
              </a:spcAft>
            </a:pPr>
            <a:r>
              <a:rPr lang="ru-RU" sz="1400" dirty="0">
                <a:solidFill>
                  <a:srgbClr val="EB641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Выполнила поставленные задачи:</a:t>
            </a:r>
            <a:endParaRPr lang="ru-RU" sz="1400" dirty="0">
              <a:solidFill>
                <a:srgbClr val="EB641B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Выяснить, что знают мои ровесники о пыли и способах борьбы с ней.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Изучить дополнительную литературу, интернет-источники и отобрать интересные сведения о пыли, её источниках и видах. 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Определить вред и пользу пыли.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Проанализировать методы борьбы с пылью.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Провести исследования на предмет как быстро появляется пыль, и в каких помещениях ее скапливается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больше.</a:t>
            </a:r>
          </a:p>
          <a:p>
            <a:pPr marL="342900" lvl="0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2734" y="4914733"/>
            <a:ext cx="2795719" cy="17281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Узнала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избавиться от пыли полностью невозможно. 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Выяснила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пыль, не только вредна и опасна для здоровья человека,  но и может приносить пользу.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9"/>
          <a:stretch/>
        </p:blipFill>
        <p:spPr>
          <a:xfrm>
            <a:off x="3541703" y="2943583"/>
            <a:ext cx="1822336" cy="1966236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0194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solidFill>
          <a:prstClr val="white"/>
        </a:solidFill>
        <a:ln>
          <a:noFill/>
        </a:ln>
        <a:effectLst>
          <a:softEdge rad="127000"/>
        </a:effectLst>
      </a:spPr>
      <a:bodyPr rot="0" spcFirstLastPara="0" vert="horz" wrap="square" lIns="0" tIns="0" rIns="0" bIns="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spcAft>
            <a:spcPts val="1000"/>
          </a:spcAft>
          <a:defRPr sz="900" b="1" dirty="0">
            <a:solidFill>
              <a:srgbClr val="4F81BD"/>
            </a:solidFill>
            <a:effectLst/>
            <a:latin typeface="Arial" panose="020B0604020202020204" pitchFamily="34" charset="0"/>
            <a:ea typeface="Calibri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1931</TotalTime>
  <Words>722</Words>
  <Application>Microsoft Office PowerPoint</Application>
  <PresentationFormat>Экран (4:3)</PresentationFormat>
  <Paragraphs>115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</cp:lastModifiedBy>
  <cp:revision>106</cp:revision>
  <dcterms:created xsi:type="dcterms:W3CDTF">2015-03-24T12:44:29Z</dcterms:created>
  <dcterms:modified xsi:type="dcterms:W3CDTF">2021-10-08T13:35:47Z</dcterms:modified>
</cp:coreProperties>
</file>